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58" r:id="rId5"/>
    <p:sldId id="263"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5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60"/>
  </p:normalViewPr>
  <p:slideViewPr>
    <p:cSldViewPr snapToGrid="0">
      <p:cViewPr varScale="1">
        <p:scale>
          <a:sx n="85" d="100"/>
          <a:sy n="85" d="100"/>
        </p:scale>
        <p:origin x="57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C314-251A-1693-9AE0-A829893F95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87A2650-EE7F-B74F-C7FD-55AC37BD1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ADAB177-497C-6BFF-5E29-F4EB4CAB3B29}"/>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5" name="Footer Placeholder 4">
            <a:extLst>
              <a:ext uri="{FF2B5EF4-FFF2-40B4-BE49-F238E27FC236}">
                <a16:creationId xmlns:a16="http://schemas.microsoft.com/office/drawing/2014/main" id="{6E154C6E-81B7-7CDF-0C1C-5A2D7C330F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479CEF-A1C7-D0B1-B5E2-1DA5E7B41EB9}"/>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173308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38CD-A5A8-677C-0375-A0A4BC14F3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E0C3FF-D7A9-3488-6CA0-6A8FB9E0EC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6E8173-482C-1CDB-D528-31B6E225DFD5}"/>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5" name="Footer Placeholder 4">
            <a:extLst>
              <a:ext uri="{FF2B5EF4-FFF2-40B4-BE49-F238E27FC236}">
                <a16:creationId xmlns:a16="http://schemas.microsoft.com/office/drawing/2014/main" id="{CCC5AC36-3220-03CB-4893-BA22B57C72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B151DB-F45C-AEE7-1C42-F4082A7669C3}"/>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1282628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0B1A3D-FDCD-9E13-6181-C999C6A799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2DE2E8-14B8-FD77-941F-64CD64B7AE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B92BB0-2C43-C302-BA22-7D1635BBB6B9}"/>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5" name="Footer Placeholder 4">
            <a:extLst>
              <a:ext uri="{FF2B5EF4-FFF2-40B4-BE49-F238E27FC236}">
                <a16:creationId xmlns:a16="http://schemas.microsoft.com/office/drawing/2014/main" id="{0CE0AA7C-EB70-A7F5-A65E-16C1FFB003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8F55B4-4A19-8514-62AD-07FE6ED93CBD}"/>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553473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6AAF-20ED-D662-48F3-4D19F8B736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3A205A-8ED5-F872-34B4-FF5AC05D1F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C15324-E4AB-255E-C0D2-CBD46B12EC67}"/>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5" name="Footer Placeholder 4">
            <a:extLst>
              <a:ext uri="{FF2B5EF4-FFF2-40B4-BE49-F238E27FC236}">
                <a16:creationId xmlns:a16="http://schemas.microsoft.com/office/drawing/2014/main" id="{26882703-6CB4-E1C8-81E4-348655EC5F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AAEEC-ABD6-FABC-ED9B-AE16E531500F}"/>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629827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36CB-2C68-570F-3997-34DC5A06E4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AD3506-8743-3DBB-DEE1-862B4ED5D4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AB0D7A-F51A-04F6-9FF5-B23158518ABA}"/>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5" name="Footer Placeholder 4">
            <a:extLst>
              <a:ext uri="{FF2B5EF4-FFF2-40B4-BE49-F238E27FC236}">
                <a16:creationId xmlns:a16="http://schemas.microsoft.com/office/drawing/2014/main" id="{693F4D25-09E2-7E0F-DDD5-BA9356996D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2BACD1-9E28-6CD4-6C9B-3CDF9A41E27A}"/>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4038757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256C-C4A1-F9A1-7C65-8E9D9ADCD1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7D9477-A576-3CDD-8EDF-784BC9BB2A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410C10-6892-54B8-6EE9-EFD87A8C2A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D9B841-111E-91C8-6462-EBBA1E1EE642}"/>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6" name="Footer Placeholder 5">
            <a:extLst>
              <a:ext uri="{FF2B5EF4-FFF2-40B4-BE49-F238E27FC236}">
                <a16:creationId xmlns:a16="http://schemas.microsoft.com/office/drawing/2014/main" id="{A34E7E0B-05FD-7E6C-06F3-E9F3D19D2B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E4B16D-05D5-AC8E-50EF-56CE83DF5E43}"/>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3912069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4537-CAEE-B4AC-9D53-671B3EB2BE6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C6BDED-AE09-FB8E-1224-6F04E62A4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E0E03B-26AD-FA70-49EF-40CEB4F3D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F6962A-ADAA-A7CD-AE87-451232B553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979526-6080-768C-0668-800CEBFFDE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C1FD34A-FBFA-14ED-E2B7-F4CFD6B76D7A}"/>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8" name="Footer Placeholder 7">
            <a:extLst>
              <a:ext uri="{FF2B5EF4-FFF2-40B4-BE49-F238E27FC236}">
                <a16:creationId xmlns:a16="http://schemas.microsoft.com/office/drawing/2014/main" id="{72E5CAB0-1659-AB9E-9B18-3388A233AA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4AB611-2036-9F7D-AEFE-EA3EA77BD629}"/>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3550725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A7C8-D8E4-A497-F3F3-5E40BF4F56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8F933E-7D88-0091-3FEE-952F8DA6E6B8}"/>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4" name="Footer Placeholder 3">
            <a:extLst>
              <a:ext uri="{FF2B5EF4-FFF2-40B4-BE49-F238E27FC236}">
                <a16:creationId xmlns:a16="http://schemas.microsoft.com/office/drawing/2014/main" id="{3AA98816-3DF2-8322-AF79-1023E53C10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41D47C5-8975-26C3-7E7A-DCE5AF215150}"/>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2981517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B8592-342C-2903-D5C8-4333304595C8}"/>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3" name="Footer Placeholder 2">
            <a:extLst>
              <a:ext uri="{FF2B5EF4-FFF2-40B4-BE49-F238E27FC236}">
                <a16:creationId xmlns:a16="http://schemas.microsoft.com/office/drawing/2014/main" id="{F109FD87-25CA-51BB-65CA-10B259FA76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380E804-25C7-1941-B4C6-4C5F177DD20D}"/>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21724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3996-CB92-4602-D15A-827B6C947C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CA77C96-0243-7CE3-AF55-1209B842BB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812C87-1CE0-177C-F20E-7B6690F5F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60FA68-231B-265A-6069-BC34062B672C}"/>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6" name="Footer Placeholder 5">
            <a:extLst>
              <a:ext uri="{FF2B5EF4-FFF2-40B4-BE49-F238E27FC236}">
                <a16:creationId xmlns:a16="http://schemas.microsoft.com/office/drawing/2014/main" id="{6773610A-6407-0EA2-7703-F3255B1D26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BC09FD-DF20-A772-B59E-D459B7514931}"/>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250967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5870-3FC1-3D77-F4C0-EC0C23656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93EE4A-8F8E-ACBC-F92B-92083E3720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8779C28-D925-6BD0-7011-955142155B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0D77B-5E46-032F-DAE8-B73F8C1AF9F9}"/>
              </a:ext>
            </a:extLst>
          </p:cNvPr>
          <p:cNvSpPr>
            <a:spLocks noGrp="1"/>
          </p:cNvSpPr>
          <p:nvPr>
            <p:ph type="dt" sz="half" idx="10"/>
          </p:nvPr>
        </p:nvSpPr>
        <p:spPr/>
        <p:txBody>
          <a:bodyPr/>
          <a:lstStyle/>
          <a:p>
            <a:fld id="{1491C5DC-CDAB-4A86-8D6C-5F92A21461F7}" type="datetimeFigureOut">
              <a:rPr lang="en-IN" smtClean="0"/>
              <a:t>13-08-2022</a:t>
            </a:fld>
            <a:endParaRPr lang="en-IN"/>
          </a:p>
        </p:txBody>
      </p:sp>
      <p:sp>
        <p:nvSpPr>
          <p:cNvPr id="6" name="Footer Placeholder 5">
            <a:extLst>
              <a:ext uri="{FF2B5EF4-FFF2-40B4-BE49-F238E27FC236}">
                <a16:creationId xmlns:a16="http://schemas.microsoft.com/office/drawing/2014/main" id="{A0619C6B-DEAD-5C53-D00B-95DED10430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AB8F09-4DF8-5D85-C119-2C7767470C24}"/>
              </a:ext>
            </a:extLst>
          </p:cNvPr>
          <p:cNvSpPr>
            <a:spLocks noGrp="1"/>
          </p:cNvSpPr>
          <p:nvPr>
            <p:ph type="sldNum" sz="quarter" idx="12"/>
          </p:nvPr>
        </p:nvSpPr>
        <p:spPr/>
        <p:txBody>
          <a:bodyPr/>
          <a:lstStyle/>
          <a:p>
            <a:fld id="{A1BA74BC-2566-446D-A5CA-B4890A8FE625}" type="slidenum">
              <a:rPr lang="en-IN" smtClean="0"/>
              <a:t>‹#›</a:t>
            </a:fld>
            <a:endParaRPr lang="en-IN"/>
          </a:p>
        </p:txBody>
      </p:sp>
    </p:spTree>
    <p:extLst>
      <p:ext uri="{BB962C8B-B14F-4D97-AF65-F5344CB8AC3E}">
        <p14:creationId xmlns:p14="http://schemas.microsoft.com/office/powerpoint/2010/main" val="19991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19A2D-7426-2DF2-E007-8A3DBC7FEF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99CAF5-7D94-EE7E-D094-F4B216307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D2BCF8-2FA7-78EA-2B4B-6B85F10C4F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1C5DC-CDAB-4A86-8D6C-5F92A21461F7}" type="datetimeFigureOut">
              <a:rPr lang="en-IN" smtClean="0"/>
              <a:t>13-08-2022</a:t>
            </a:fld>
            <a:endParaRPr lang="en-IN"/>
          </a:p>
        </p:txBody>
      </p:sp>
      <p:sp>
        <p:nvSpPr>
          <p:cNvPr id="5" name="Footer Placeholder 4">
            <a:extLst>
              <a:ext uri="{FF2B5EF4-FFF2-40B4-BE49-F238E27FC236}">
                <a16:creationId xmlns:a16="http://schemas.microsoft.com/office/drawing/2014/main" id="{E6EE4070-1827-3AC2-7874-7CE3E06E71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BB9B29-AACD-5CFD-2990-EBAC3B90F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BA74BC-2566-446D-A5CA-B4890A8FE625}" type="slidenum">
              <a:rPr lang="en-IN" smtClean="0"/>
              <a:t>‹#›</a:t>
            </a:fld>
            <a:endParaRPr lang="en-IN"/>
          </a:p>
        </p:txBody>
      </p:sp>
    </p:spTree>
    <p:extLst>
      <p:ext uri="{BB962C8B-B14F-4D97-AF65-F5344CB8AC3E}">
        <p14:creationId xmlns:p14="http://schemas.microsoft.com/office/powerpoint/2010/main" val="2358271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www.bseindia.com/Indices/IndexArchiveData.html" TargetMode="External"/><Relationship Id="rId5" Type="http://schemas.openxmlformats.org/officeDocument/2006/relationships/hyperlink" Target="https://www1.nseindia.com/products/content/equities/indices/historical_index_data.htm"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8.png"/><Relationship Id="rId11" Type="http://schemas.microsoft.com/office/2007/relationships/hdphoto" Target="../media/hdphoto3.wdp"/><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D71C1A-51E7-05D8-92D4-32D618E5F75F}"/>
              </a:ext>
            </a:extLst>
          </p:cNvPr>
          <p:cNvSpPr/>
          <p:nvPr/>
        </p:nvSpPr>
        <p:spPr>
          <a:xfrm>
            <a:off x="0" y="-11748"/>
            <a:ext cx="12192000" cy="6869747"/>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itle 3">
            <a:extLst>
              <a:ext uri="{FF2B5EF4-FFF2-40B4-BE49-F238E27FC236}">
                <a16:creationId xmlns:a16="http://schemas.microsoft.com/office/drawing/2014/main" id="{D238FC42-7F69-1166-1B7E-04EF53A227EB}"/>
              </a:ext>
            </a:extLst>
          </p:cNvPr>
          <p:cNvSpPr>
            <a:spLocks noGrp="1"/>
          </p:cNvSpPr>
          <p:nvPr>
            <p:ph type="title"/>
          </p:nvPr>
        </p:nvSpPr>
        <p:spPr>
          <a:xfrm>
            <a:off x="6470277" y="2498445"/>
            <a:ext cx="5428129" cy="3013355"/>
          </a:xfrm>
          <a:solidFill>
            <a:schemeClr val="bg1"/>
          </a:solidFill>
          <a:ln>
            <a:noFill/>
          </a:ln>
        </p:spPr>
        <p:style>
          <a:lnRef idx="2">
            <a:schemeClr val="dk1"/>
          </a:lnRef>
          <a:fillRef idx="1">
            <a:schemeClr val="lt1"/>
          </a:fillRef>
          <a:effectRef idx="0">
            <a:schemeClr val="dk1"/>
          </a:effectRef>
          <a:fontRef idx="minor">
            <a:schemeClr val="dk1"/>
          </a:fontRef>
        </p:style>
        <p:txBody>
          <a:bodyPr>
            <a:normAutofit fontScale="90000"/>
          </a:bodyPr>
          <a:lstStyle/>
          <a:p>
            <a:pPr algn="ctr">
              <a:lnSpc>
                <a:spcPct val="107000"/>
              </a:lnSpc>
              <a:spcAft>
                <a:spcPts val="800"/>
              </a:spcAft>
            </a:pPr>
            <a:r>
              <a:rPr lang="en-IN" sz="48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Prediction And Visualization Of The FMCG Stocks Prices</a:t>
            </a:r>
            <a:endParaRPr lang="en-IN" sz="4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08BF863-8C89-CBB4-E4E1-5267A03759DE}"/>
              </a:ext>
            </a:extLst>
          </p:cNvPr>
          <p:cNvSpPr txBox="1"/>
          <p:nvPr/>
        </p:nvSpPr>
        <p:spPr>
          <a:xfrm>
            <a:off x="9184343" y="6037130"/>
            <a:ext cx="3007658" cy="369332"/>
          </a:xfrm>
          <a:prstGeom prst="rect">
            <a:avLst/>
          </a:prstGeom>
          <a:noFill/>
        </p:spPr>
        <p:txBody>
          <a:bodyPr wrap="square" rtlCol="0">
            <a:spAutoFit/>
          </a:bodyPr>
          <a:lstStyle/>
          <a:p>
            <a:r>
              <a:rPr lang="en-US" dirty="0"/>
              <a:t>10600575 – </a:t>
            </a:r>
            <a:r>
              <a:rPr lang="en-US" dirty="0" err="1"/>
              <a:t>Konika</a:t>
            </a:r>
            <a:r>
              <a:rPr lang="en-US" dirty="0"/>
              <a:t> </a:t>
            </a:r>
            <a:r>
              <a:rPr lang="en-US" dirty="0" err="1"/>
              <a:t>Sankhe</a:t>
            </a:r>
            <a:endParaRPr lang="en-IN" dirty="0"/>
          </a:p>
        </p:txBody>
      </p:sp>
      <p:cxnSp>
        <p:nvCxnSpPr>
          <p:cNvPr id="9" name="Straight Connector 8">
            <a:extLst>
              <a:ext uri="{FF2B5EF4-FFF2-40B4-BE49-F238E27FC236}">
                <a16:creationId xmlns:a16="http://schemas.microsoft.com/office/drawing/2014/main" id="{B02DB29B-E327-9854-98B9-9878A38A4B65}"/>
              </a:ext>
            </a:extLst>
          </p:cNvPr>
          <p:cNvCxnSpPr/>
          <p:nvPr/>
        </p:nvCxnSpPr>
        <p:spPr>
          <a:xfrm>
            <a:off x="6284257" y="5897418"/>
            <a:ext cx="5679144"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8426F1F8-D1D2-73DE-BB01-C681852EA3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
            <a:ext cx="6096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A02F465-4147-38C6-833B-8E4F2A1ADBB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1127099" y="0"/>
            <a:ext cx="1064901" cy="758103"/>
          </a:xfrm>
          <a:prstGeom prst="rect">
            <a:avLst/>
          </a:prstGeom>
        </p:spPr>
      </p:pic>
      <p:pic>
        <p:nvPicPr>
          <p:cNvPr id="12" name="Picture 11" descr="A picture containing display, electronics&#10;&#10;Description automatically generated">
            <a:extLst>
              <a:ext uri="{FF2B5EF4-FFF2-40B4-BE49-F238E27FC236}">
                <a16:creationId xmlns:a16="http://schemas.microsoft.com/office/drawing/2014/main" id="{CACAE447-5615-4645-8E4A-54ED2FE59F39}"/>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65619" y="1693522"/>
            <a:ext cx="6377430" cy="5314949"/>
          </a:xfrm>
          <a:prstGeom prst="rect">
            <a:avLst/>
          </a:prstGeom>
        </p:spPr>
      </p:pic>
      <p:pic>
        <p:nvPicPr>
          <p:cNvPr id="13" name="Picture 12" descr="A picture containing monitor, computer, television, keyboard&#10;&#10;Description automatically generated">
            <a:extLst>
              <a:ext uri="{FF2B5EF4-FFF2-40B4-BE49-F238E27FC236}">
                <a16:creationId xmlns:a16="http://schemas.microsoft.com/office/drawing/2014/main" id="{77B0044D-1640-8A36-B3B4-F9D96B330FDC}"/>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47433" y="2204070"/>
            <a:ext cx="5351326" cy="3307730"/>
          </a:xfrm>
          <a:custGeom>
            <a:avLst/>
            <a:gdLst>
              <a:gd name="connsiteX0" fmla="*/ 0 w 5351326"/>
              <a:gd name="connsiteY0" fmla="*/ 0 h 3307730"/>
              <a:gd name="connsiteX1" fmla="*/ 5351326 w 5351326"/>
              <a:gd name="connsiteY1" fmla="*/ 0 h 3307730"/>
              <a:gd name="connsiteX2" fmla="*/ 5351326 w 5351326"/>
              <a:gd name="connsiteY2" fmla="*/ 3307730 h 3307730"/>
              <a:gd name="connsiteX3" fmla="*/ 0 w 5351326"/>
              <a:gd name="connsiteY3" fmla="*/ 3307730 h 3307730"/>
            </a:gdLst>
            <a:ahLst/>
            <a:cxnLst>
              <a:cxn ang="0">
                <a:pos x="connsiteX0" y="connsiteY0"/>
              </a:cxn>
              <a:cxn ang="0">
                <a:pos x="connsiteX1" y="connsiteY1"/>
              </a:cxn>
              <a:cxn ang="0">
                <a:pos x="connsiteX2" y="connsiteY2"/>
              </a:cxn>
              <a:cxn ang="0">
                <a:pos x="connsiteX3" y="connsiteY3"/>
              </a:cxn>
            </a:cxnLst>
            <a:rect l="l" t="t" r="r" b="b"/>
            <a:pathLst>
              <a:path w="5351326" h="3307730">
                <a:moveTo>
                  <a:pt x="0" y="0"/>
                </a:moveTo>
                <a:lnTo>
                  <a:pt x="5351326" y="0"/>
                </a:lnTo>
                <a:lnTo>
                  <a:pt x="5351326" y="3307730"/>
                </a:lnTo>
                <a:lnTo>
                  <a:pt x="0" y="3307730"/>
                </a:lnTo>
                <a:close/>
              </a:path>
            </a:pathLst>
          </a:custGeom>
          <a:ln w="12700">
            <a:solidFill>
              <a:schemeClr val="tx2"/>
            </a:solidFill>
          </a:ln>
        </p:spPr>
      </p:pic>
    </p:spTree>
    <p:extLst>
      <p:ext uri="{BB962C8B-B14F-4D97-AF65-F5344CB8AC3E}">
        <p14:creationId xmlns:p14="http://schemas.microsoft.com/office/powerpoint/2010/main" val="2239100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383EAA-0B45-DDCC-9994-6E3D773819F6}"/>
              </a:ext>
            </a:extLst>
          </p:cNvPr>
          <p:cNvGrpSpPr/>
          <p:nvPr/>
        </p:nvGrpSpPr>
        <p:grpSpPr>
          <a:xfrm flipH="1">
            <a:off x="-457201" y="4324114"/>
            <a:ext cx="4240918" cy="2533885"/>
            <a:chOff x="7200900" y="3534428"/>
            <a:chExt cx="5562601" cy="3323571"/>
          </a:xfrm>
        </p:grpSpPr>
        <p:sp>
          <p:nvSpPr>
            <p:cNvPr id="3" name="Freeform: Shape 2">
              <a:extLst>
                <a:ext uri="{FF2B5EF4-FFF2-40B4-BE49-F238E27FC236}">
                  <a16:creationId xmlns:a16="http://schemas.microsoft.com/office/drawing/2014/main" id="{D2695F2D-5390-ABED-5C4A-9FF71EE02B31}"/>
                </a:ext>
              </a:extLst>
            </p:cNvPr>
            <p:cNvSpPr/>
            <p:nvPr/>
          </p:nvSpPr>
          <p:spPr>
            <a:xfrm rot="10800000" flipH="1">
              <a:off x="7777322" y="4091297"/>
              <a:ext cx="4630579" cy="2766702"/>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47D3EC8A-7D8B-12E0-109C-571D4A492B87}"/>
                </a:ext>
              </a:extLst>
            </p:cNvPr>
            <p:cNvSpPr/>
            <p:nvPr/>
          </p:nvSpPr>
          <p:spPr>
            <a:xfrm rot="10800000" flipH="1">
              <a:off x="7509984" y="3848098"/>
              <a:ext cx="5037617" cy="300990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58DC1CF0-22D2-167D-A1D4-58EE7A919684}"/>
                </a:ext>
              </a:extLst>
            </p:cNvPr>
            <p:cNvSpPr/>
            <p:nvPr/>
          </p:nvSpPr>
          <p:spPr>
            <a:xfrm rot="10800000" flipH="1">
              <a:off x="7200900" y="3534428"/>
              <a:ext cx="5562601" cy="332357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AF36865-86AA-94A1-F9F6-F418EF7DEBA2}"/>
                </a:ext>
              </a:extLst>
            </p:cNvPr>
            <p:cNvSpPr/>
            <p:nvPr/>
          </p:nvSpPr>
          <p:spPr>
            <a:xfrm rot="10800000" flipH="1">
              <a:off x="8067687" y="4410622"/>
              <a:ext cx="4096128" cy="2447375"/>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A7F40E4-A39D-1E4A-B29A-FD862BDFB1F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2456" t="1928" r="22607" b="3724"/>
          <a:stretch/>
        </p:blipFill>
        <p:spPr>
          <a:xfrm>
            <a:off x="-4" y="0"/>
            <a:ext cx="3596427" cy="6475551"/>
          </a:xfrm>
          <a:custGeom>
            <a:avLst/>
            <a:gdLst>
              <a:gd name="connsiteX0" fmla="*/ 1 w 3596427"/>
              <a:gd name="connsiteY0" fmla="*/ 0 h 6475551"/>
              <a:gd name="connsiteX1" fmla="*/ 2240579 w 3596427"/>
              <a:gd name="connsiteY1" fmla="*/ 0 h 6475551"/>
              <a:gd name="connsiteX2" fmla="*/ 2270979 w 3596427"/>
              <a:gd name="connsiteY2" fmla="*/ 23889 h 6475551"/>
              <a:gd name="connsiteX3" fmla="*/ 3596427 w 3596427"/>
              <a:gd name="connsiteY3" fmla="*/ 2834441 h 6475551"/>
              <a:gd name="connsiteX4" fmla="*/ 141587 w 3596427"/>
              <a:gd name="connsiteY4" fmla="*/ 6471971 h 6475551"/>
              <a:gd name="connsiteX5" fmla="*/ 0 w 3596427"/>
              <a:gd name="connsiteY5" fmla="*/ 6475551 h 6475551"/>
              <a:gd name="connsiteX6" fmla="*/ 1 w 3596427"/>
              <a:gd name="connsiteY6" fmla="*/ 0 h 647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6427" h="6475551">
                <a:moveTo>
                  <a:pt x="1" y="0"/>
                </a:moveTo>
                <a:lnTo>
                  <a:pt x="2240579" y="0"/>
                </a:lnTo>
                <a:lnTo>
                  <a:pt x="2270979" y="23889"/>
                </a:lnTo>
                <a:cubicBezTo>
                  <a:pt x="3080464" y="691935"/>
                  <a:pt x="3596427" y="1702933"/>
                  <a:pt x="3596427" y="2834441"/>
                </a:cubicBezTo>
                <a:cubicBezTo>
                  <a:pt x="3596427" y="4783150"/>
                  <a:pt x="2066053" y="6374420"/>
                  <a:pt x="141587" y="6471971"/>
                </a:cubicBezTo>
                <a:lnTo>
                  <a:pt x="0" y="6475551"/>
                </a:lnTo>
                <a:lnTo>
                  <a:pt x="1" y="0"/>
                </a:lnTo>
                <a:close/>
              </a:path>
            </a:pathLst>
          </a:custGeom>
        </p:spPr>
      </p:pic>
      <p:grpSp>
        <p:nvGrpSpPr>
          <p:cNvPr id="8" name="Group 7">
            <a:extLst>
              <a:ext uri="{FF2B5EF4-FFF2-40B4-BE49-F238E27FC236}">
                <a16:creationId xmlns:a16="http://schemas.microsoft.com/office/drawing/2014/main" id="{FA9D5222-C5D2-AB11-2EBC-5072D35E9474}"/>
              </a:ext>
            </a:extLst>
          </p:cNvPr>
          <p:cNvGrpSpPr/>
          <p:nvPr/>
        </p:nvGrpSpPr>
        <p:grpSpPr>
          <a:xfrm>
            <a:off x="7228742" y="997421"/>
            <a:ext cx="622446" cy="3508405"/>
            <a:chOff x="6974742" y="946621"/>
            <a:chExt cx="622446" cy="3508405"/>
          </a:xfrm>
        </p:grpSpPr>
        <p:cxnSp>
          <p:nvCxnSpPr>
            <p:cNvPr id="9" name="Straight Connector 8">
              <a:extLst>
                <a:ext uri="{FF2B5EF4-FFF2-40B4-BE49-F238E27FC236}">
                  <a16:creationId xmlns:a16="http://schemas.microsoft.com/office/drawing/2014/main" id="{1A4F086B-1FA5-9956-B369-EF13A588810E}"/>
                </a:ext>
              </a:extLst>
            </p:cNvPr>
            <p:cNvCxnSpPr/>
            <p:nvPr/>
          </p:nvCxnSpPr>
          <p:spPr>
            <a:xfrm>
              <a:off x="6974742" y="946621"/>
              <a:ext cx="62244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D4422F-20AD-B51D-CB8A-F93F472C1573}"/>
                </a:ext>
              </a:extLst>
            </p:cNvPr>
            <p:cNvCxnSpPr/>
            <p:nvPr/>
          </p:nvCxnSpPr>
          <p:spPr>
            <a:xfrm>
              <a:off x="6974742" y="1648302"/>
              <a:ext cx="62244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13216A6-187C-D12F-7C24-E8DA22A76832}"/>
                </a:ext>
              </a:extLst>
            </p:cNvPr>
            <p:cNvCxnSpPr/>
            <p:nvPr/>
          </p:nvCxnSpPr>
          <p:spPr>
            <a:xfrm>
              <a:off x="6974742" y="2349983"/>
              <a:ext cx="62244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3220A3-161E-ABB3-D049-C185ABDAEF67}"/>
                </a:ext>
              </a:extLst>
            </p:cNvPr>
            <p:cNvCxnSpPr/>
            <p:nvPr/>
          </p:nvCxnSpPr>
          <p:spPr>
            <a:xfrm>
              <a:off x="6974742" y="3051664"/>
              <a:ext cx="62244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47C62D-F114-40BD-D201-8E1FDB275C2A}"/>
                </a:ext>
              </a:extLst>
            </p:cNvPr>
            <p:cNvCxnSpPr/>
            <p:nvPr/>
          </p:nvCxnSpPr>
          <p:spPr>
            <a:xfrm>
              <a:off x="6974742" y="3753345"/>
              <a:ext cx="62244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423F32-8DE2-80C1-AE35-C7A36695C416}"/>
                </a:ext>
              </a:extLst>
            </p:cNvPr>
            <p:cNvCxnSpPr/>
            <p:nvPr/>
          </p:nvCxnSpPr>
          <p:spPr>
            <a:xfrm>
              <a:off x="6974742" y="4455026"/>
              <a:ext cx="62244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B661D6FC-AE1E-9FB3-6253-5F02C8505F21}"/>
              </a:ext>
            </a:extLst>
          </p:cNvPr>
          <p:cNvCxnSpPr>
            <a:cxnSpLocks/>
          </p:cNvCxnSpPr>
          <p:nvPr/>
        </p:nvCxnSpPr>
        <p:spPr>
          <a:xfrm>
            <a:off x="7549562" y="160491"/>
            <a:ext cx="11405" cy="5172364"/>
          </a:xfrm>
          <a:prstGeom prst="line">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8" name="Slide Number Placeholder 2">
            <a:extLst>
              <a:ext uri="{FF2B5EF4-FFF2-40B4-BE49-F238E27FC236}">
                <a16:creationId xmlns:a16="http://schemas.microsoft.com/office/drawing/2014/main" id="{B23E9133-9485-05BB-9B70-75F56B8F14FA}"/>
              </a:ext>
            </a:extLst>
          </p:cNvPr>
          <p:cNvSpPr>
            <a:spLocks noGrp="1"/>
          </p:cNvSpPr>
          <p:nvPr>
            <p:ph type="sldNum" sz="quarter" idx="12"/>
          </p:nvPr>
        </p:nvSpPr>
        <p:spPr>
          <a:xfrm>
            <a:off x="11169353" y="6282531"/>
            <a:ext cx="645919" cy="365125"/>
          </a:xfrm>
        </p:spPr>
        <p:txBody>
          <a:bodyPr/>
          <a:lstStyle/>
          <a:p>
            <a:fld id="{2745C2C1-43AE-4748-AE73-76A74359E3A8}" type="slidenum">
              <a:rPr lang="en-US" smtClean="0"/>
              <a:pPr/>
              <a:t>2</a:t>
            </a:fld>
            <a:endParaRPr lang="en-US"/>
          </a:p>
        </p:txBody>
      </p:sp>
      <p:grpSp>
        <p:nvGrpSpPr>
          <p:cNvPr id="19" name="Group 18">
            <a:extLst>
              <a:ext uri="{FF2B5EF4-FFF2-40B4-BE49-F238E27FC236}">
                <a16:creationId xmlns:a16="http://schemas.microsoft.com/office/drawing/2014/main" id="{F90A0AEE-B6B0-E754-5058-45A245AE939A}"/>
              </a:ext>
            </a:extLst>
          </p:cNvPr>
          <p:cNvGrpSpPr/>
          <p:nvPr/>
        </p:nvGrpSpPr>
        <p:grpSpPr>
          <a:xfrm>
            <a:off x="6115335" y="769757"/>
            <a:ext cx="4132474" cy="504255"/>
            <a:chOff x="6115335" y="769757"/>
            <a:chExt cx="4132474" cy="504255"/>
          </a:xfrm>
        </p:grpSpPr>
        <p:sp>
          <p:nvSpPr>
            <p:cNvPr id="20" name="Oval 19">
              <a:extLst>
                <a:ext uri="{FF2B5EF4-FFF2-40B4-BE49-F238E27FC236}">
                  <a16:creationId xmlns:a16="http://schemas.microsoft.com/office/drawing/2014/main" id="{9FF6C22E-D678-05E6-5333-4F8E8678D00B}"/>
                </a:ext>
              </a:extLst>
            </p:cNvPr>
            <p:cNvSpPr/>
            <p:nvPr/>
          </p:nvSpPr>
          <p:spPr>
            <a:xfrm>
              <a:off x="7287835" y="769757"/>
              <a:ext cx="504260" cy="50425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a:extLst>
                <a:ext uri="{FF2B5EF4-FFF2-40B4-BE49-F238E27FC236}">
                  <a16:creationId xmlns:a16="http://schemas.microsoft.com/office/drawing/2014/main" id="{18BCB6E6-658F-4D60-E2A3-641C73F6E46F}"/>
                </a:ext>
              </a:extLst>
            </p:cNvPr>
            <p:cNvSpPr txBox="1"/>
            <p:nvPr/>
          </p:nvSpPr>
          <p:spPr>
            <a:xfrm>
              <a:off x="6115335" y="806441"/>
              <a:ext cx="1028700" cy="430887"/>
            </a:xfrm>
            <a:prstGeom prst="rect">
              <a:avLst/>
            </a:prstGeom>
            <a:noFill/>
          </p:spPr>
          <p:txBody>
            <a:bodyPr wrap="square" lIns="0" tIns="0" rIns="0" bIns="0" rtlCol="0" anchor="ctr">
              <a:spAutoFit/>
            </a:bodyPr>
            <a:lstStyle/>
            <a:p>
              <a:pPr algn="r"/>
              <a:r>
                <a:rPr lang="id-ID" sz="2800" b="1" dirty="0">
                  <a:solidFill>
                    <a:schemeClr val="accent4"/>
                  </a:solidFill>
                </a:rPr>
                <a:t>01</a:t>
              </a:r>
              <a:endParaRPr lang="en-US" sz="2800" b="1" dirty="0">
                <a:solidFill>
                  <a:schemeClr val="accent4"/>
                </a:solidFill>
              </a:endParaRPr>
            </a:p>
          </p:txBody>
        </p:sp>
        <p:sp>
          <p:nvSpPr>
            <p:cNvPr id="22" name="TextBox 21">
              <a:extLst>
                <a:ext uri="{FF2B5EF4-FFF2-40B4-BE49-F238E27FC236}">
                  <a16:creationId xmlns:a16="http://schemas.microsoft.com/office/drawing/2014/main" id="{CE675D30-69E1-AE10-99FF-5074C2C57A07}"/>
                </a:ext>
              </a:extLst>
            </p:cNvPr>
            <p:cNvSpPr txBox="1"/>
            <p:nvPr/>
          </p:nvSpPr>
          <p:spPr>
            <a:xfrm>
              <a:off x="7939967" y="821829"/>
              <a:ext cx="2307842" cy="400110"/>
            </a:xfrm>
            <a:prstGeom prst="rect">
              <a:avLst/>
            </a:prstGeom>
            <a:noFill/>
          </p:spPr>
          <p:txBody>
            <a:bodyPr wrap="square" lIns="0" rIns="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tab pos="279400" algn="l"/>
                  <a:tab pos="5724525" algn="r"/>
                </a:tabLst>
              </a:pPr>
              <a:r>
                <a:rPr kumimoji="0" lang="en-US" altLang="en-US" sz="2000" b="1" i="0"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Introduction</a:t>
              </a:r>
              <a:endParaRPr kumimoji="0" lang="en-US" altLang="en-US" sz="1200" b="1" i="0" strike="noStrike" cap="none" normalizeH="0" baseline="0" dirty="0">
                <a:ln>
                  <a:noFill/>
                </a:ln>
                <a:effectLst/>
              </a:endParaRPr>
            </a:p>
          </p:txBody>
        </p:sp>
        <p:sp>
          <p:nvSpPr>
            <p:cNvPr id="23" name="Oval 22">
              <a:extLst>
                <a:ext uri="{FF2B5EF4-FFF2-40B4-BE49-F238E27FC236}">
                  <a16:creationId xmlns:a16="http://schemas.microsoft.com/office/drawing/2014/main" id="{1B2EFBE5-F252-64A9-41F5-9929DBF54DC3}"/>
                </a:ext>
              </a:extLst>
            </p:cNvPr>
            <p:cNvSpPr/>
            <p:nvPr/>
          </p:nvSpPr>
          <p:spPr>
            <a:xfrm>
              <a:off x="7333629" y="813514"/>
              <a:ext cx="416744" cy="416740"/>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E43597D2-C68B-DEE5-0010-F3074BEE2D1C}"/>
                </a:ext>
              </a:extLst>
            </p:cNvPr>
            <p:cNvGrpSpPr/>
            <p:nvPr/>
          </p:nvGrpSpPr>
          <p:grpSpPr>
            <a:xfrm>
              <a:off x="7468684" y="929016"/>
              <a:ext cx="146635" cy="185737"/>
              <a:chOff x="3421063" y="2525713"/>
              <a:chExt cx="285750" cy="361950"/>
            </a:xfrm>
          </p:grpSpPr>
          <p:sp>
            <p:nvSpPr>
              <p:cNvPr id="28" name="Freeform 6">
                <a:extLst>
                  <a:ext uri="{FF2B5EF4-FFF2-40B4-BE49-F238E27FC236}">
                    <a16:creationId xmlns:a16="http://schemas.microsoft.com/office/drawing/2014/main" id="{CAECC22A-6800-DA7E-4D73-21253FE17884}"/>
                  </a:ext>
                </a:extLst>
              </p:cNvPr>
              <p:cNvSpPr>
                <a:spLocks/>
              </p:cNvSpPr>
              <p:nvPr/>
            </p:nvSpPr>
            <p:spPr bwMode="auto">
              <a:xfrm>
                <a:off x="3541713" y="2525713"/>
                <a:ext cx="165100" cy="361950"/>
              </a:xfrm>
              <a:custGeom>
                <a:avLst/>
                <a:gdLst>
                  <a:gd name="T0" fmla="*/ 42 w 44"/>
                  <a:gd name="T1" fmla="*/ 0 h 96"/>
                  <a:gd name="T2" fmla="*/ 2 w 44"/>
                  <a:gd name="T3" fmla="*/ 0 h 96"/>
                  <a:gd name="T4" fmla="*/ 0 w 44"/>
                  <a:gd name="T5" fmla="*/ 2 h 96"/>
                  <a:gd name="T6" fmla="*/ 0 w 44"/>
                  <a:gd name="T7" fmla="*/ 4 h 96"/>
                  <a:gd name="T8" fmla="*/ 4 w 44"/>
                  <a:gd name="T9" fmla="*/ 4 h 96"/>
                  <a:gd name="T10" fmla="*/ 26 w 44"/>
                  <a:gd name="T11" fmla="*/ 4 h 96"/>
                  <a:gd name="T12" fmla="*/ 28 w 44"/>
                  <a:gd name="T13" fmla="*/ 6 h 96"/>
                  <a:gd name="T14" fmla="*/ 26 w 44"/>
                  <a:gd name="T15" fmla="*/ 8 h 96"/>
                  <a:gd name="T16" fmla="*/ 0 w 44"/>
                  <a:gd name="T17" fmla="*/ 8 h 96"/>
                  <a:gd name="T18" fmla="*/ 0 w 44"/>
                  <a:gd name="T19" fmla="*/ 12 h 96"/>
                  <a:gd name="T20" fmla="*/ 18 w 44"/>
                  <a:gd name="T21" fmla="*/ 12 h 96"/>
                  <a:gd name="T22" fmla="*/ 20 w 44"/>
                  <a:gd name="T23" fmla="*/ 14 h 96"/>
                  <a:gd name="T24" fmla="*/ 18 w 44"/>
                  <a:gd name="T25" fmla="*/ 16 h 96"/>
                  <a:gd name="T26" fmla="*/ 0 w 44"/>
                  <a:gd name="T27" fmla="*/ 16 h 96"/>
                  <a:gd name="T28" fmla="*/ 0 w 44"/>
                  <a:gd name="T29" fmla="*/ 20 h 96"/>
                  <a:gd name="T30" fmla="*/ 14 w 44"/>
                  <a:gd name="T31" fmla="*/ 20 h 96"/>
                  <a:gd name="T32" fmla="*/ 16 w 44"/>
                  <a:gd name="T33" fmla="*/ 22 h 96"/>
                  <a:gd name="T34" fmla="*/ 14 w 44"/>
                  <a:gd name="T35" fmla="*/ 24 h 96"/>
                  <a:gd name="T36" fmla="*/ 0 w 44"/>
                  <a:gd name="T37" fmla="*/ 24 h 96"/>
                  <a:gd name="T38" fmla="*/ 0 w 44"/>
                  <a:gd name="T39" fmla="*/ 28 h 96"/>
                  <a:gd name="T40" fmla="*/ 14 w 44"/>
                  <a:gd name="T41" fmla="*/ 28 h 96"/>
                  <a:gd name="T42" fmla="*/ 16 w 44"/>
                  <a:gd name="T43" fmla="*/ 30 h 96"/>
                  <a:gd name="T44" fmla="*/ 16 w 44"/>
                  <a:gd name="T45" fmla="*/ 96 h 96"/>
                  <a:gd name="T46" fmla="*/ 20 w 44"/>
                  <a:gd name="T47" fmla="*/ 96 h 96"/>
                  <a:gd name="T48" fmla="*/ 20 w 44"/>
                  <a:gd name="T49" fmla="*/ 82 h 96"/>
                  <a:gd name="T50" fmla="*/ 22 w 44"/>
                  <a:gd name="T51" fmla="*/ 80 h 96"/>
                  <a:gd name="T52" fmla="*/ 34 w 44"/>
                  <a:gd name="T53" fmla="*/ 80 h 96"/>
                  <a:gd name="T54" fmla="*/ 36 w 44"/>
                  <a:gd name="T55" fmla="*/ 82 h 96"/>
                  <a:gd name="T56" fmla="*/ 36 w 44"/>
                  <a:gd name="T57" fmla="*/ 96 h 96"/>
                  <a:gd name="T58" fmla="*/ 42 w 44"/>
                  <a:gd name="T59" fmla="*/ 96 h 96"/>
                  <a:gd name="T60" fmla="*/ 44 w 44"/>
                  <a:gd name="T61" fmla="*/ 94 h 96"/>
                  <a:gd name="T62" fmla="*/ 44 w 44"/>
                  <a:gd name="T63" fmla="*/ 2 h 96"/>
                  <a:gd name="T64" fmla="*/ 42 w 44"/>
                  <a:gd name="T6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96">
                    <a:moveTo>
                      <a:pt x="42" y="0"/>
                    </a:moveTo>
                    <a:cubicBezTo>
                      <a:pt x="2" y="0"/>
                      <a:pt x="2" y="0"/>
                      <a:pt x="2" y="0"/>
                    </a:cubicBezTo>
                    <a:cubicBezTo>
                      <a:pt x="1" y="0"/>
                      <a:pt x="0" y="1"/>
                      <a:pt x="0" y="2"/>
                    </a:cubicBezTo>
                    <a:cubicBezTo>
                      <a:pt x="0" y="4"/>
                      <a:pt x="0" y="4"/>
                      <a:pt x="0" y="4"/>
                    </a:cubicBezTo>
                    <a:cubicBezTo>
                      <a:pt x="4" y="4"/>
                      <a:pt x="4" y="4"/>
                      <a:pt x="4" y="4"/>
                    </a:cubicBezTo>
                    <a:cubicBezTo>
                      <a:pt x="26" y="4"/>
                      <a:pt x="26" y="4"/>
                      <a:pt x="26" y="4"/>
                    </a:cubicBezTo>
                    <a:cubicBezTo>
                      <a:pt x="27" y="4"/>
                      <a:pt x="28" y="5"/>
                      <a:pt x="28" y="6"/>
                    </a:cubicBezTo>
                    <a:cubicBezTo>
                      <a:pt x="28" y="7"/>
                      <a:pt x="27" y="8"/>
                      <a:pt x="26" y="8"/>
                    </a:cubicBezTo>
                    <a:cubicBezTo>
                      <a:pt x="0" y="8"/>
                      <a:pt x="0" y="8"/>
                      <a:pt x="0" y="8"/>
                    </a:cubicBezTo>
                    <a:cubicBezTo>
                      <a:pt x="0" y="12"/>
                      <a:pt x="0" y="12"/>
                      <a:pt x="0" y="12"/>
                    </a:cubicBezTo>
                    <a:cubicBezTo>
                      <a:pt x="18" y="12"/>
                      <a:pt x="18" y="12"/>
                      <a:pt x="18" y="12"/>
                    </a:cubicBezTo>
                    <a:cubicBezTo>
                      <a:pt x="19" y="12"/>
                      <a:pt x="20" y="13"/>
                      <a:pt x="20" y="14"/>
                    </a:cubicBezTo>
                    <a:cubicBezTo>
                      <a:pt x="20" y="15"/>
                      <a:pt x="19" y="16"/>
                      <a:pt x="18" y="16"/>
                    </a:cubicBezTo>
                    <a:cubicBezTo>
                      <a:pt x="0" y="16"/>
                      <a:pt x="0" y="16"/>
                      <a:pt x="0" y="16"/>
                    </a:cubicBezTo>
                    <a:cubicBezTo>
                      <a:pt x="0" y="20"/>
                      <a:pt x="0" y="20"/>
                      <a:pt x="0" y="20"/>
                    </a:cubicBezTo>
                    <a:cubicBezTo>
                      <a:pt x="14" y="20"/>
                      <a:pt x="14" y="20"/>
                      <a:pt x="14" y="20"/>
                    </a:cubicBezTo>
                    <a:cubicBezTo>
                      <a:pt x="15" y="20"/>
                      <a:pt x="16" y="21"/>
                      <a:pt x="16" y="22"/>
                    </a:cubicBezTo>
                    <a:cubicBezTo>
                      <a:pt x="16" y="23"/>
                      <a:pt x="15" y="24"/>
                      <a:pt x="14" y="24"/>
                    </a:cubicBezTo>
                    <a:cubicBezTo>
                      <a:pt x="0" y="24"/>
                      <a:pt x="0" y="24"/>
                      <a:pt x="0" y="24"/>
                    </a:cubicBezTo>
                    <a:cubicBezTo>
                      <a:pt x="0" y="28"/>
                      <a:pt x="0" y="28"/>
                      <a:pt x="0" y="28"/>
                    </a:cubicBezTo>
                    <a:cubicBezTo>
                      <a:pt x="14" y="28"/>
                      <a:pt x="14" y="28"/>
                      <a:pt x="14" y="28"/>
                    </a:cubicBezTo>
                    <a:cubicBezTo>
                      <a:pt x="15" y="28"/>
                      <a:pt x="16" y="29"/>
                      <a:pt x="16" y="30"/>
                    </a:cubicBezTo>
                    <a:cubicBezTo>
                      <a:pt x="16" y="96"/>
                      <a:pt x="16" y="96"/>
                      <a:pt x="16" y="96"/>
                    </a:cubicBezTo>
                    <a:cubicBezTo>
                      <a:pt x="20" y="96"/>
                      <a:pt x="20" y="96"/>
                      <a:pt x="20" y="96"/>
                    </a:cubicBezTo>
                    <a:cubicBezTo>
                      <a:pt x="20" y="82"/>
                      <a:pt x="20" y="82"/>
                      <a:pt x="20" y="82"/>
                    </a:cubicBezTo>
                    <a:cubicBezTo>
                      <a:pt x="20" y="81"/>
                      <a:pt x="21" y="80"/>
                      <a:pt x="22" y="80"/>
                    </a:cubicBezTo>
                    <a:cubicBezTo>
                      <a:pt x="34" y="80"/>
                      <a:pt x="34" y="80"/>
                      <a:pt x="34" y="80"/>
                    </a:cubicBezTo>
                    <a:cubicBezTo>
                      <a:pt x="35" y="80"/>
                      <a:pt x="36" y="81"/>
                      <a:pt x="36" y="82"/>
                    </a:cubicBezTo>
                    <a:cubicBezTo>
                      <a:pt x="36" y="96"/>
                      <a:pt x="36" y="96"/>
                      <a:pt x="36" y="96"/>
                    </a:cubicBezTo>
                    <a:cubicBezTo>
                      <a:pt x="42" y="96"/>
                      <a:pt x="42" y="96"/>
                      <a:pt x="42" y="96"/>
                    </a:cubicBezTo>
                    <a:cubicBezTo>
                      <a:pt x="43" y="96"/>
                      <a:pt x="44" y="95"/>
                      <a:pt x="44" y="94"/>
                    </a:cubicBezTo>
                    <a:cubicBezTo>
                      <a:pt x="44" y="2"/>
                      <a:pt x="44" y="2"/>
                      <a:pt x="44" y="2"/>
                    </a:cubicBezTo>
                    <a:cubicBezTo>
                      <a:pt x="44" y="1"/>
                      <a:pt x="43" y="0"/>
                      <a:pt x="4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
                <a:extLst>
                  <a:ext uri="{FF2B5EF4-FFF2-40B4-BE49-F238E27FC236}">
                    <a16:creationId xmlns:a16="http://schemas.microsoft.com/office/drawing/2014/main" id="{F3C994CD-F58F-3598-5A4E-DCFAEC43CF5B}"/>
                  </a:ext>
                </a:extLst>
              </p:cNvPr>
              <p:cNvSpPr>
                <a:spLocks/>
              </p:cNvSpPr>
              <p:nvPr/>
            </p:nvSpPr>
            <p:spPr bwMode="auto">
              <a:xfrm>
                <a:off x="3421063" y="2646363"/>
                <a:ext cx="165100" cy="241300"/>
              </a:xfrm>
              <a:custGeom>
                <a:avLst/>
                <a:gdLst>
                  <a:gd name="T0" fmla="*/ 2 w 44"/>
                  <a:gd name="T1" fmla="*/ 0 h 64"/>
                  <a:gd name="T2" fmla="*/ 0 w 44"/>
                  <a:gd name="T3" fmla="*/ 2 h 64"/>
                  <a:gd name="T4" fmla="*/ 0 w 44"/>
                  <a:gd name="T5" fmla="*/ 8 h 64"/>
                  <a:gd name="T6" fmla="*/ 18 w 44"/>
                  <a:gd name="T7" fmla="*/ 8 h 64"/>
                  <a:gd name="T8" fmla="*/ 20 w 44"/>
                  <a:gd name="T9" fmla="*/ 10 h 64"/>
                  <a:gd name="T10" fmla="*/ 18 w 44"/>
                  <a:gd name="T11" fmla="*/ 12 h 64"/>
                  <a:gd name="T12" fmla="*/ 0 w 44"/>
                  <a:gd name="T13" fmla="*/ 12 h 64"/>
                  <a:gd name="T14" fmla="*/ 0 w 44"/>
                  <a:gd name="T15" fmla="*/ 16 h 64"/>
                  <a:gd name="T16" fmla="*/ 14 w 44"/>
                  <a:gd name="T17" fmla="*/ 16 h 64"/>
                  <a:gd name="T18" fmla="*/ 16 w 44"/>
                  <a:gd name="T19" fmla="*/ 18 h 64"/>
                  <a:gd name="T20" fmla="*/ 14 w 44"/>
                  <a:gd name="T21" fmla="*/ 20 h 64"/>
                  <a:gd name="T22" fmla="*/ 0 w 44"/>
                  <a:gd name="T23" fmla="*/ 20 h 64"/>
                  <a:gd name="T24" fmla="*/ 0 w 44"/>
                  <a:gd name="T25" fmla="*/ 24 h 64"/>
                  <a:gd name="T26" fmla="*/ 10 w 44"/>
                  <a:gd name="T27" fmla="*/ 24 h 64"/>
                  <a:gd name="T28" fmla="*/ 12 w 44"/>
                  <a:gd name="T29" fmla="*/ 26 h 64"/>
                  <a:gd name="T30" fmla="*/ 10 w 44"/>
                  <a:gd name="T31" fmla="*/ 28 h 64"/>
                  <a:gd name="T32" fmla="*/ 0 w 44"/>
                  <a:gd name="T33" fmla="*/ 28 h 64"/>
                  <a:gd name="T34" fmla="*/ 0 w 44"/>
                  <a:gd name="T35" fmla="*/ 62 h 64"/>
                  <a:gd name="T36" fmla="*/ 2 w 44"/>
                  <a:gd name="T37" fmla="*/ 64 h 64"/>
                  <a:gd name="T38" fmla="*/ 8 w 44"/>
                  <a:gd name="T39" fmla="*/ 64 h 64"/>
                  <a:gd name="T40" fmla="*/ 8 w 44"/>
                  <a:gd name="T41" fmla="*/ 50 h 64"/>
                  <a:gd name="T42" fmla="*/ 10 w 44"/>
                  <a:gd name="T43" fmla="*/ 48 h 64"/>
                  <a:gd name="T44" fmla="*/ 22 w 44"/>
                  <a:gd name="T45" fmla="*/ 48 h 64"/>
                  <a:gd name="T46" fmla="*/ 24 w 44"/>
                  <a:gd name="T47" fmla="*/ 50 h 64"/>
                  <a:gd name="T48" fmla="*/ 24 w 44"/>
                  <a:gd name="T49" fmla="*/ 64 h 64"/>
                  <a:gd name="T50" fmla="*/ 44 w 44"/>
                  <a:gd name="T51" fmla="*/ 64 h 64"/>
                  <a:gd name="T52" fmla="*/ 44 w 44"/>
                  <a:gd name="T53" fmla="*/ 2 h 64"/>
                  <a:gd name="T54" fmla="*/ 44 w 44"/>
                  <a:gd name="T55" fmla="*/ 0 h 64"/>
                  <a:gd name="T56" fmla="*/ 42 w 44"/>
                  <a:gd name="T57" fmla="*/ 0 h 64"/>
                  <a:gd name="T58" fmla="*/ 2 w 44"/>
                  <a:gd name="T5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 h="64">
                    <a:moveTo>
                      <a:pt x="2" y="0"/>
                    </a:moveTo>
                    <a:cubicBezTo>
                      <a:pt x="1" y="0"/>
                      <a:pt x="0" y="1"/>
                      <a:pt x="0" y="2"/>
                    </a:cubicBezTo>
                    <a:cubicBezTo>
                      <a:pt x="0" y="8"/>
                      <a:pt x="0" y="8"/>
                      <a:pt x="0" y="8"/>
                    </a:cubicBezTo>
                    <a:cubicBezTo>
                      <a:pt x="18" y="8"/>
                      <a:pt x="18" y="8"/>
                      <a:pt x="18" y="8"/>
                    </a:cubicBezTo>
                    <a:cubicBezTo>
                      <a:pt x="19" y="8"/>
                      <a:pt x="20" y="9"/>
                      <a:pt x="20" y="10"/>
                    </a:cubicBezTo>
                    <a:cubicBezTo>
                      <a:pt x="20" y="11"/>
                      <a:pt x="19" y="12"/>
                      <a:pt x="18" y="12"/>
                    </a:cubicBezTo>
                    <a:cubicBezTo>
                      <a:pt x="0" y="12"/>
                      <a:pt x="0" y="12"/>
                      <a:pt x="0" y="12"/>
                    </a:cubicBezTo>
                    <a:cubicBezTo>
                      <a:pt x="0" y="16"/>
                      <a:pt x="0" y="16"/>
                      <a:pt x="0" y="16"/>
                    </a:cubicBezTo>
                    <a:cubicBezTo>
                      <a:pt x="14" y="16"/>
                      <a:pt x="14" y="16"/>
                      <a:pt x="14" y="16"/>
                    </a:cubicBezTo>
                    <a:cubicBezTo>
                      <a:pt x="15" y="16"/>
                      <a:pt x="16" y="17"/>
                      <a:pt x="16" y="18"/>
                    </a:cubicBezTo>
                    <a:cubicBezTo>
                      <a:pt x="16" y="19"/>
                      <a:pt x="15" y="20"/>
                      <a:pt x="14" y="20"/>
                    </a:cubicBezTo>
                    <a:cubicBezTo>
                      <a:pt x="0" y="20"/>
                      <a:pt x="0" y="20"/>
                      <a:pt x="0" y="20"/>
                    </a:cubicBezTo>
                    <a:cubicBezTo>
                      <a:pt x="0" y="24"/>
                      <a:pt x="0" y="24"/>
                      <a:pt x="0" y="24"/>
                    </a:cubicBezTo>
                    <a:cubicBezTo>
                      <a:pt x="10" y="24"/>
                      <a:pt x="10" y="24"/>
                      <a:pt x="10" y="24"/>
                    </a:cubicBezTo>
                    <a:cubicBezTo>
                      <a:pt x="11" y="24"/>
                      <a:pt x="12" y="25"/>
                      <a:pt x="12" y="26"/>
                    </a:cubicBezTo>
                    <a:cubicBezTo>
                      <a:pt x="12" y="27"/>
                      <a:pt x="11" y="28"/>
                      <a:pt x="10" y="28"/>
                    </a:cubicBezTo>
                    <a:cubicBezTo>
                      <a:pt x="0" y="28"/>
                      <a:pt x="0" y="28"/>
                      <a:pt x="0" y="28"/>
                    </a:cubicBezTo>
                    <a:cubicBezTo>
                      <a:pt x="0" y="62"/>
                      <a:pt x="0" y="62"/>
                      <a:pt x="0" y="62"/>
                    </a:cubicBezTo>
                    <a:cubicBezTo>
                      <a:pt x="0" y="63"/>
                      <a:pt x="1" y="64"/>
                      <a:pt x="2" y="64"/>
                    </a:cubicBezTo>
                    <a:cubicBezTo>
                      <a:pt x="8" y="64"/>
                      <a:pt x="8" y="64"/>
                      <a:pt x="8" y="64"/>
                    </a:cubicBezTo>
                    <a:cubicBezTo>
                      <a:pt x="8" y="50"/>
                      <a:pt x="8" y="50"/>
                      <a:pt x="8" y="50"/>
                    </a:cubicBezTo>
                    <a:cubicBezTo>
                      <a:pt x="8" y="49"/>
                      <a:pt x="9" y="48"/>
                      <a:pt x="10" y="48"/>
                    </a:cubicBezTo>
                    <a:cubicBezTo>
                      <a:pt x="22" y="48"/>
                      <a:pt x="22" y="48"/>
                      <a:pt x="22" y="48"/>
                    </a:cubicBezTo>
                    <a:cubicBezTo>
                      <a:pt x="23" y="48"/>
                      <a:pt x="24" y="49"/>
                      <a:pt x="24" y="50"/>
                    </a:cubicBezTo>
                    <a:cubicBezTo>
                      <a:pt x="24" y="64"/>
                      <a:pt x="24" y="64"/>
                      <a:pt x="24" y="64"/>
                    </a:cubicBezTo>
                    <a:cubicBezTo>
                      <a:pt x="44" y="64"/>
                      <a:pt x="44" y="64"/>
                      <a:pt x="44" y="64"/>
                    </a:cubicBezTo>
                    <a:cubicBezTo>
                      <a:pt x="44" y="2"/>
                      <a:pt x="44" y="2"/>
                      <a:pt x="44" y="2"/>
                    </a:cubicBezTo>
                    <a:cubicBezTo>
                      <a:pt x="44" y="0"/>
                      <a:pt x="44" y="0"/>
                      <a:pt x="44" y="0"/>
                    </a:cubicBezTo>
                    <a:cubicBezTo>
                      <a:pt x="42" y="0"/>
                      <a:pt x="42" y="0"/>
                      <a:pt x="42" y="0"/>
                    </a:cubicBez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30" name="Oval 29">
            <a:extLst>
              <a:ext uri="{FF2B5EF4-FFF2-40B4-BE49-F238E27FC236}">
                <a16:creationId xmlns:a16="http://schemas.microsoft.com/office/drawing/2014/main" id="{59028185-A1F3-C430-D8A3-D199C7083871}"/>
              </a:ext>
            </a:extLst>
          </p:cNvPr>
          <p:cNvSpPr/>
          <p:nvPr/>
        </p:nvSpPr>
        <p:spPr>
          <a:xfrm>
            <a:off x="7287835" y="2137111"/>
            <a:ext cx="504260" cy="50425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30">
            <a:extLst>
              <a:ext uri="{FF2B5EF4-FFF2-40B4-BE49-F238E27FC236}">
                <a16:creationId xmlns:a16="http://schemas.microsoft.com/office/drawing/2014/main" id="{88237C5D-8839-BC6B-58E8-8640DADDEFBA}"/>
              </a:ext>
            </a:extLst>
          </p:cNvPr>
          <p:cNvSpPr txBox="1"/>
          <p:nvPr/>
        </p:nvSpPr>
        <p:spPr>
          <a:xfrm>
            <a:off x="6115335" y="2173795"/>
            <a:ext cx="1028700" cy="430887"/>
          </a:xfrm>
          <a:prstGeom prst="rect">
            <a:avLst/>
          </a:prstGeom>
          <a:noFill/>
        </p:spPr>
        <p:txBody>
          <a:bodyPr wrap="square" lIns="0" tIns="0" rIns="0" bIns="0" rtlCol="0" anchor="ctr">
            <a:spAutoFit/>
          </a:bodyPr>
          <a:lstStyle/>
          <a:p>
            <a:pPr algn="r"/>
            <a:r>
              <a:rPr lang="id-ID" sz="2800" b="1">
                <a:solidFill>
                  <a:schemeClr val="accent4"/>
                </a:solidFill>
              </a:rPr>
              <a:t>03</a:t>
            </a:r>
            <a:endParaRPr lang="en-US" sz="2800" b="1">
              <a:solidFill>
                <a:schemeClr val="accent4"/>
              </a:solidFill>
            </a:endParaRPr>
          </a:p>
        </p:txBody>
      </p:sp>
      <p:sp>
        <p:nvSpPr>
          <p:cNvPr id="32" name="TextBox 31">
            <a:extLst>
              <a:ext uri="{FF2B5EF4-FFF2-40B4-BE49-F238E27FC236}">
                <a16:creationId xmlns:a16="http://schemas.microsoft.com/office/drawing/2014/main" id="{15F87766-B8ED-9B41-4CDF-2AEA0E532260}"/>
              </a:ext>
            </a:extLst>
          </p:cNvPr>
          <p:cNvSpPr txBox="1"/>
          <p:nvPr/>
        </p:nvSpPr>
        <p:spPr>
          <a:xfrm>
            <a:off x="7924505" y="2198416"/>
            <a:ext cx="2307842" cy="400110"/>
          </a:xfrm>
          <a:prstGeom prst="rect">
            <a:avLst/>
          </a:prstGeom>
          <a:noFill/>
        </p:spPr>
        <p:txBody>
          <a:bodyPr wrap="square" lIns="0" rIns="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tab pos="279400" algn="l"/>
                <a:tab pos="5724525" algn="r"/>
              </a:tabLst>
            </a:pPr>
            <a:r>
              <a:rPr kumimoji="0" lang="en-US" altLang="en-US" sz="2000" b="1" i="0"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State of the Art</a:t>
            </a:r>
            <a:endParaRPr kumimoji="0" lang="en-US" altLang="en-US" sz="1200" b="1" i="0" strike="noStrike" cap="none" normalizeH="0" baseline="0" dirty="0">
              <a:ln>
                <a:noFill/>
              </a:ln>
              <a:effectLst/>
            </a:endParaRPr>
          </a:p>
        </p:txBody>
      </p:sp>
      <p:sp>
        <p:nvSpPr>
          <p:cNvPr id="33" name="Oval 32">
            <a:extLst>
              <a:ext uri="{FF2B5EF4-FFF2-40B4-BE49-F238E27FC236}">
                <a16:creationId xmlns:a16="http://schemas.microsoft.com/office/drawing/2014/main" id="{EE18735C-04D1-F40F-3D1C-89F1EAE2B0C3}"/>
              </a:ext>
            </a:extLst>
          </p:cNvPr>
          <p:cNvSpPr/>
          <p:nvPr/>
        </p:nvSpPr>
        <p:spPr>
          <a:xfrm>
            <a:off x="7333629" y="2180868"/>
            <a:ext cx="416744" cy="416740"/>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oup 36">
            <a:extLst>
              <a:ext uri="{FF2B5EF4-FFF2-40B4-BE49-F238E27FC236}">
                <a16:creationId xmlns:a16="http://schemas.microsoft.com/office/drawing/2014/main" id="{B178655D-6C41-5AC1-D42D-D6CE4F260A48}"/>
              </a:ext>
            </a:extLst>
          </p:cNvPr>
          <p:cNvGrpSpPr/>
          <p:nvPr/>
        </p:nvGrpSpPr>
        <p:grpSpPr>
          <a:xfrm>
            <a:off x="7451169" y="2296777"/>
            <a:ext cx="181665" cy="184923"/>
            <a:chOff x="8447088" y="4332288"/>
            <a:chExt cx="354012" cy="360363"/>
          </a:xfrm>
        </p:grpSpPr>
        <p:sp>
          <p:nvSpPr>
            <p:cNvPr id="38" name="Oval 103">
              <a:extLst>
                <a:ext uri="{FF2B5EF4-FFF2-40B4-BE49-F238E27FC236}">
                  <a16:creationId xmlns:a16="http://schemas.microsoft.com/office/drawing/2014/main" id="{2BA4DE45-FD03-B163-1D75-06128A046EA9}"/>
                </a:ext>
              </a:extLst>
            </p:cNvPr>
            <p:cNvSpPr>
              <a:spLocks noChangeArrowheads="1"/>
            </p:cNvSpPr>
            <p:nvPr/>
          </p:nvSpPr>
          <p:spPr bwMode="auto">
            <a:xfrm>
              <a:off x="8477250" y="4332288"/>
              <a:ext cx="120650" cy="1206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04">
              <a:extLst>
                <a:ext uri="{FF2B5EF4-FFF2-40B4-BE49-F238E27FC236}">
                  <a16:creationId xmlns:a16="http://schemas.microsoft.com/office/drawing/2014/main" id="{36AB1220-3500-3BB2-FBD0-A8CE2C88A090}"/>
                </a:ext>
              </a:extLst>
            </p:cNvPr>
            <p:cNvSpPr>
              <a:spLocks/>
            </p:cNvSpPr>
            <p:nvPr/>
          </p:nvSpPr>
          <p:spPr bwMode="auto">
            <a:xfrm>
              <a:off x="8447088" y="4467226"/>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05">
              <a:extLst>
                <a:ext uri="{FF2B5EF4-FFF2-40B4-BE49-F238E27FC236}">
                  <a16:creationId xmlns:a16="http://schemas.microsoft.com/office/drawing/2014/main" id="{7D83D573-E33C-D3E7-847A-553CFE0525BE}"/>
                </a:ext>
              </a:extLst>
            </p:cNvPr>
            <p:cNvSpPr>
              <a:spLocks noEditPoints="1"/>
            </p:cNvSpPr>
            <p:nvPr/>
          </p:nvSpPr>
          <p:spPr bwMode="auto">
            <a:xfrm>
              <a:off x="8620125" y="4511676"/>
              <a:ext cx="180975" cy="180975"/>
            </a:xfrm>
            <a:custGeom>
              <a:avLst/>
              <a:gdLst>
                <a:gd name="T0" fmla="*/ 47 w 48"/>
                <a:gd name="T1" fmla="*/ 28 h 48"/>
                <a:gd name="T2" fmla="*/ 44 w 48"/>
                <a:gd name="T3" fmla="*/ 26 h 48"/>
                <a:gd name="T4" fmla="*/ 44 w 48"/>
                <a:gd name="T5" fmla="*/ 24 h 48"/>
                <a:gd name="T6" fmla="*/ 44 w 48"/>
                <a:gd name="T7" fmla="*/ 22 h 48"/>
                <a:gd name="T8" fmla="*/ 47 w 48"/>
                <a:gd name="T9" fmla="*/ 20 h 48"/>
                <a:gd name="T10" fmla="*/ 48 w 48"/>
                <a:gd name="T11" fmla="*/ 17 h 48"/>
                <a:gd name="T12" fmla="*/ 42 w 48"/>
                <a:gd name="T13" fmla="*/ 7 h 48"/>
                <a:gd name="T14" fmla="*/ 41 w 48"/>
                <a:gd name="T15" fmla="*/ 6 h 48"/>
                <a:gd name="T16" fmla="*/ 39 w 48"/>
                <a:gd name="T17" fmla="*/ 6 h 48"/>
                <a:gd name="T18" fmla="*/ 36 w 48"/>
                <a:gd name="T19" fmla="*/ 8 h 48"/>
                <a:gd name="T20" fmla="*/ 32 w 48"/>
                <a:gd name="T21" fmla="*/ 6 h 48"/>
                <a:gd name="T22" fmla="*/ 32 w 48"/>
                <a:gd name="T23" fmla="*/ 2 h 48"/>
                <a:gd name="T24" fmla="*/ 30 w 48"/>
                <a:gd name="T25" fmla="*/ 0 h 48"/>
                <a:gd name="T26" fmla="*/ 18 w 48"/>
                <a:gd name="T27" fmla="*/ 0 h 48"/>
                <a:gd name="T28" fmla="*/ 16 w 48"/>
                <a:gd name="T29" fmla="*/ 2 h 48"/>
                <a:gd name="T30" fmla="*/ 16 w 48"/>
                <a:gd name="T31" fmla="*/ 6 h 48"/>
                <a:gd name="T32" fmla="*/ 12 w 48"/>
                <a:gd name="T33" fmla="*/ 8 h 48"/>
                <a:gd name="T34" fmla="*/ 9 w 48"/>
                <a:gd name="T35" fmla="*/ 6 h 48"/>
                <a:gd name="T36" fmla="*/ 6 w 48"/>
                <a:gd name="T37" fmla="*/ 7 h 48"/>
                <a:gd name="T38" fmla="*/ 0 w 48"/>
                <a:gd name="T39" fmla="*/ 17 h 48"/>
                <a:gd name="T40" fmla="*/ 0 w 48"/>
                <a:gd name="T41" fmla="*/ 19 h 48"/>
                <a:gd name="T42" fmla="*/ 1 w 48"/>
                <a:gd name="T43" fmla="*/ 20 h 48"/>
                <a:gd name="T44" fmla="*/ 4 w 48"/>
                <a:gd name="T45" fmla="*/ 22 h 48"/>
                <a:gd name="T46" fmla="*/ 4 w 48"/>
                <a:gd name="T47" fmla="*/ 24 h 48"/>
                <a:gd name="T48" fmla="*/ 4 w 48"/>
                <a:gd name="T49" fmla="*/ 26 h 48"/>
                <a:gd name="T50" fmla="*/ 1 w 48"/>
                <a:gd name="T51" fmla="*/ 28 h 48"/>
                <a:gd name="T52" fmla="*/ 0 w 48"/>
                <a:gd name="T53" fmla="*/ 29 h 48"/>
                <a:gd name="T54" fmla="*/ 0 w 48"/>
                <a:gd name="T55" fmla="*/ 31 h 48"/>
                <a:gd name="T56" fmla="*/ 6 w 48"/>
                <a:gd name="T57" fmla="*/ 41 h 48"/>
                <a:gd name="T58" fmla="*/ 9 w 48"/>
                <a:gd name="T59" fmla="*/ 42 h 48"/>
                <a:gd name="T60" fmla="*/ 12 w 48"/>
                <a:gd name="T61" fmla="*/ 40 h 48"/>
                <a:gd name="T62" fmla="*/ 16 w 48"/>
                <a:gd name="T63" fmla="*/ 42 h 48"/>
                <a:gd name="T64" fmla="*/ 16 w 48"/>
                <a:gd name="T65" fmla="*/ 46 h 48"/>
                <a:gd name="T66" fmla="*/ 18 w 48"/>
                <a:gd name="T67" fmla="*/ 48 h 48"/>
                <a:gd name="T68" fmla="*/ 30 w 48"/>
                <a:gd name="T69" fmla="*/ 48 h 48"/>
                <a:gd name="T70" fmla="*/ 32 w 48"/>
                <a:gd name="T71" fmla="*/ 46 h 48"/>
                <a:gd name="T72" fmla="*/ 32 w 48"/>
                <a:gd name="T73" fmla="*/ 42 h 48"/>
                <a:gd name="T74" fmla="*/ 36 w 48"/>
                <a:gd name="T75" fmla="*/ 40 h 48"/>
                <a:gd name="T76" fmla="*/ 39 w 48"/>
                <a:gd name="T77" fmla="*/ 42 h 48"/>
                <a:gd name="T78" fmla="*/ 41 w 48"/>
                <a:gd name="T79" fmla="*/ 42 h 48"/>
                <a:gd name="T80" fmla="*/ 42 w 48"/>
                <a:gd name="T81" fmla="*/ 41 h 48"/>
                <a:gd name="T82" fmla="*/ 48 w 48"/>
                <a:gd name="T83" fmla="*/ 31 h 48"/>
                <a:gd name="T84" fmla="*/ 47 w 48"/>
                <a:gd name="T85" fmla="*/ 28 h 48"/>
                <a:gd name="T86" fmla="*/ 24 w 48"/>
                <a:gd name="T87" fmla="*/ 32 h 48"/>
                <a:gd name="T88" fmla="*/ 16 w 48"/>
                <a:gd name="T89" fmla="*/ 24 h 48"/>
                <a:gd name="T90" fmla="*/ 24 w 48"/>
                <a:gd name="T91" fmla="*/ 16 h 48"/>
                <a:gd name="T92" fmla="*/ 32 w 48"/>
                <a:gd name="T93" fmla="*/ 24 h 48"/>
                <a:gd name="T94" fmla="*/ 24 w 48"/>
                <a:gd name="T9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8">
                  <a:moveTo>
                    <a:pt x="47" y="28"/>
                  </a:moveTo>
                  <a:cubicBezTo>
                    <a:pt x="44" y="26"/>
                    <a:pt x="44" y="26"/>
                    <a:pt x="44" y="26"/>
                  </a:cubicBezTo>
                  <a:cubicBezTo>
                    <a:pt x="44" y="25"/>
                    <a:pt x="44" y="25"/>
                    <a:pt x="44" y="24"/>
                  </a:cubicBezTo>
                  <a:cubicBezTo>
                    <a:pt x="44" y="23"/>
                    <a:pt x="44" y="23"/>
                    <a:pt x="44" y="22"/>
                  </a:cubicBezTo>
                  <a:cubicBezTo>
                    <a:pt x="47" y="20"/>
                    <a:pt x="47" y="20"/>
                    <a:pt x="47" y="20"/>
                  </a:cubicBezTo>
                  <a:cubicBezTo>
                    <a:pt x="48" y="19"/>
                    <a:pt x="48" y="18"/>
                    <a:pt x="48" y="17"/>
                  </a:cubicBezTo>
                  <a:cubicBezTo>
                    <a:pt x="42" y="7"/>
                    <a:pt x="42" y="7"/>
                    <a:pt x="42" y="7"/>
                  </a:cubicBezTo>
                  <a:cubicBezTo>
                    <a:pt x="42" y="6"/>
                    <a:pt x="41" y="6"/>
                    <a:pt x="41" y="6"/>
                  </a:cubicBezTo>
                  <a:cubicBezTo>
                    <a:pt x="40" y="6"/>
                    <a:pt x="40" y="6"/>
                    <a:pt x="39" y="6"/>
                  </a:cubicBezTo>
                  <a:cubicBezTo>
                    <a:pt x="36" y="8"/>
                    <a:pt x="36" y="8"/>
                    <a:pt x="36" y="8"/>
                  </a:cubicBezTo>
                  <a:cubicBezTo>
                    <a:pt x="35" y="7"/>
                    <a:pt x="33" y="6"/>
                    <a:pt x="32" y="6"/>
                  </a:cubicBezTo>
                  <a:cubicBezTo>
                    <a:pt x="32" y="2"/>
                    <a:pt x="32" y="2"/>
                    <a:pt x="32" y="2"/>
                  </a:cubicBezTo>
                  <a:cubicBezTo>
                    <a:pt x="32" y="1"/>
                    <a:pt x="31" y="0"/>
                    <a:pt x="30" y="0"/>
                  </a:cubicBezTo>
                  <a:cubicBezTo>
                    <a:pt x="18" y="0"/>
                    <a:pt x="18" y="0"/>
                    <a:pt x="18" y="0"/>
                  </a:cubicBezTo>
                  <a:cubicBezTo>
                    <a:pt x="17" y="0"/>
                    <a:pt x="16" y="1"/>
                    <a:pt x="16" y="2"/>
                  </a:cubicBezTo>
                  <a:cubicBezTo>
                    <a:pt x="16" y="6"/>
                    <a:pt x="16" y="6"/>
                    <a:pt x="16" y="6"/>
                  </a:cubicBezTo>
                  <a:cubicBezTo>
                    <a:pt x="15" y="6"/>
                    <a:pt x="13" y="7"/>
                    <a:pt x="12" y="8"/>
                  </a:cubicBezTo>
                  <a:cubicBezTo>
                    <a:pt x="9" y="6"/>
                    <a:pt x="9" y="6"/>
                    <a:pt x="9" y="6"/>
                  </a:cubicBezTo>
                  <a:cubicBezTo>
                    <a:pt x="8" y="6"/>
                    <a:pt x="7" y="6"/>
                    <a:pt x="6" y="7"/>
                  </a:cubicBezTo>
                  <a:cubicBezTo>
                    <a:pt x="0" y="17"/>
                    <a:pt x="0" y="17"/>
                    <a:pt x="0" y="17"/>
                  </a:cubicBezTo>
                  <a:cubicBezTo>
                    <a:pt x="0" y="18"/>
                    <a:pt x="0" y="18"/>
                    <a:pt x="0" y="19"/>
                  </a:cubicBezTo>
                  <a:cubicBezTo>
                    <a:pt x="0" y="19"/>
                    <a:pt x="0" y="20"/>
                    <a:pt x="1" y="20"/>
                  </a:cubicBezTo>
                  <a:cubicBezTo>
                    <a:pt x="4" y="22"/>
                    <a:pt x="4" y="22"/>
                    <a:pt x="4" y="22"/>
                  </a:cubicBezTo>
                  <a:cubicBezTo>
                    <a:pt x="4" y="23"/>
                    <a:pt x="4" y="23"/>
                    <a:pt x="4" y="24"/>
                  </a:cubicBezTo>
                  <a:cubicBezTo>
                    <a:pt x="4" y="25"/>
                    <a:pt x="4" y="25"/>
                    <a:pt x="4" y="26"/>
                  </a:cubicBezTo>
                  <a:cubicBezTo>
                    <a:pt x="1" y="28"/>
                    <a:pt x="1" y="28"/>
                    <a:pt x="1" y="28"/>
                  </a:cubicBezTo>
                  <a:cubicBezTo>
                    <a:pt x="0" y="28"/>
                    <a:pt x="0" y="29"/>
                    <a:pt x="0" y="29"/>
                  </a:cubicBezTo>
                  <a:cubicBezTo>
                    <a:pt x="0" y="30"/>
                    <a:pt x="0" y="30"/>
                    <a:pt x="0" y="31"/>
                  </a:cubicBezTo>
                  <a:cubicBezTo>
                    <a:pt x="6" y="41"/>
                    <a:pt x="6" y="41"/>
                    <a:pt x="6" y="41"/>
                  </a:cubicBezTo>
                  <a:cubicBezTo>
                    <a:pt x="7" y="42"/>
                    <a:pt x="8" y="42"/>
                    <a:pt x="9" y="42"/>
                  </a:cubicBezTo>
                  <a:cubicBezTo>
                    <a:pt x="12" y="40"/>
                    <a:pt x="12" y="40"/>
                    <a:pt x="12" y="40"/>
                  </a:cubicBezTo>
                  <a:cubicBezTo>
                    <a:pt x="13" y="41"/>
                    <a:pt x="15" y="42"/>
                    <a:pt x="16" y="42"/>
                  </a:cubicBezTo>
                  <a:cubicBezTo>
                    <a:pt x="16" y="46"/>
                    <a:pt x="16" y="46"/>
                    <a:pt x="16" y="46"/>
                  </a:cubicBezTo>
                  <a:cubicBezTo>
                    <a:pt x="16" y="47"/>
                    <a:pt x="17" y="48"/>
                    <a:pt x="18" y="48"/>
                  </a:cubicBezTo>
                  <a:cubicBezTo>
                    <a:pt x="30" y="48"/>
                    <a:pt x="30" y="48"/>
                    <a:pt x="30" y="48"/>
                  </a:cubicBezTo>
                  <a:cubicBezTo>
                    <a:pt x="31" y="48"/>
                    <a:pt x="32" y="47"/>
                    <a:pt x="32" y="46"/>
                  </a:cubicBezTo>
                  <a:cubicBezTo>
                    <a:pt x="32" y="42"/>
                    <a:pt x="32" y="42"/>
                    <a:pt x="32" y="42"/>
                  </a:cubicBezTo>
                  <a:cubicBezTo>
                    <a:pt x="33" y="42"/>
                    <a:pt x="35" y="41"/>
                    <a:pt x="36" y="40"/>
                  </a:cubicBezTo>
                  <a:cubicBezTo>
                    <a:pt x="39" y="42"/>
                    <a:pt x="39" y="42"/>
                    <a:pt x="39" y="42"/>
                  </a:cubicBezTo>
                  <a:cubicBezTo>
                    <a:pt x="40" y="42"/>
                    <a:pt x="40" y="42"/>
                    <a:pt x="41" y="42"/>
                  </a:cubicBezTo>
                  <a:cubicBezTo>
                    <a:pt x="41" y="42"/>
                    <a:pt x="42" y="42"/>
                    <a:pt x="42" y="41"/>
                  </a:cubicBezTo>
                  <a:cubicBezTo>
                    <a:pt x="48" y="31"/>
                    <a:pt x="48" y="31"/>
                    <a:pt x="48" y="31"/>
                  </a:cubicBezTo>
                  <a:cubicBezTo>
                    <a:pt x="48" y="30"/>
                    <a:pt x="48" y="29"/>
                    <a:pt x="47" y="28"/>
                  </a:cubicBezTo>
                  <a:close/>
                  <a:moveTo>
                    <a:pt x="24" y="32"/>
                  </a:moveTo>
                  <a:cubicBezTo>
                    <a:pt x="20" y="32"/>
                    <a:pt x="16" y="28"/>
                    <a:pt x="16" y="24"/>
                  </a:cubicBezTo>
                  <a:cubicBezTo>
                    <a:pt x="16" y="20"/>
                    <a:pt x="20" y="16"/>
                    <a:pt x="24" y="16"/>
                  </a:cubicBezTo>
                  <a:cubicBezTo>
                    <a:pt x="28" y="16"/>
                    <a:pt x="32" y="20"/>
                    <a:pt x="32" y="24"/>
                  </a:cubicBezTo>
                  <a:cubicBezTo>
                    <a:pt x="32" y="28"/>
                    <a:pt x="28" y="32"/>
                    <a:pt x="24"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1" name="Oval 40">
            <a:extLst>
              <a:ext uri="{FF2B5EF4-FFF2-40B4-BE49-F238E27FC236}">
                <a16:creationId xmlns:a16="http://schemas.microsoft.com/office/drawing/2014/main" id="{830BE9F1-4138-FD63-5E56-D1D7DF5AF587}"/>
              </a:ext>
            </a:extLst>
          </p:cNvPr>
          <p:cNvSpPr/>
          <p:nvPr/>
        </p:nvSpPr>
        <p:spPr>
          <a:xfrm>
            <a:off x="7287835" y="1444201"/>
            <a:ext cx="504260" cy="50425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TextBox 41">
            <a:extLst>
              <a:ext uri="{FF2B5EF4-FFF2-40B4-BE49-F238E27FC236}">
                <a16:creationId xmlns:a16="http://schemas.microsoft.com/office/drawing/2014/main" id="{AAEC5135-C105-14BF-4A90-DB9472B8683D}"/>
              </a:ext>
            </a:extLst>
          </p:cNvPr>
          <p:cNvSpPr txBox="1"/>
          <p:nvPr/>
        </p:nvSpPr>
        <p:spPr>
          <a:xfrm>
            <a:off x="7939967" y="1480885"/>
            <a:ext cx="1028700" cy="430887"/>
          </a:xfrm>
          <a:prstGeom prst="rect">
            <a:avLst/>
          </a:prstGeom>
          <a:noFill/>
        </p:spPr>
        <p:txBody>
          <a:bodyPr wrap="square" lIns="0" tIns="0" rIns="0" bIns="0" rtlCol="0" anchor="ctr">
            <a:spAutoFit/>
          </a:bodyPr>
          <a:lstStyle/>
          <a:p>
            <a:r>
              <a:rPr lang="id-ID" sz="2800" b="1" dirty="0">
                <a:solidFill>
                  <a:schemeClr val="accent4"/>
                </a:solidFill>
              </a:rPr>
              <a:t>02</a:t>
            </a:r>
            <a:endParaRPr lang="en-US" sz="2800" b="1" dirty="0">
              <a:solidFill>
                <a:schemeClr val="accent4"/>
              </a:solidFill>
            </a:endParaRPr>
          </a:p>
        </p:txBody>
      </p:sp>
      <p:sp>
        <p:nvSpPr>
          <p:cNvPr id="43" name="TextBox 42">
            <a:extLst>
              <a:ext uri="{FF2B5EF4-FFF2-40B4-BE49-F238E27FC236}">
                <a16:creationId xmlns:a16="http://schemas.microsoft.com/office/drawing/2014/main" id="{77ABD693-3C06-80E6-DE12-B93949AF2344}"/>
              </a:ext>
            </a:extLst>
          </p:cNvPr>
          <p:cNvSpPr txBox="1"/>
          <p:nvPr/>
        </p:nvSpPr>
        <p:spPr>
          <a:xfrm>
            <a:off x="4664364" y="1523973"/>
            <a:ext cx="2479671" cy="344710"/>
          </a:xfrm>
          <a:prstGeom prst="rect">
            <a:avLst/>
          </a:prstGeom>
          <a:noFill/>
        </p:spPr>
        <p:txBody>
          <a:bodyPr wrap="square" lIns="0" rIns="0" rtlCol="0" anchor="ctr">
            <a:spAutoFit/>
          </a:bodyPr>
          <a:lstStyle/>
          <a:p>
            <a:pPr algn="r">
              <a:lnSpc>
                <a:spcPct val="80000"/>
              </a:lnSpc>
            </a:pPr>
            <a:r>
              <a:rPr kumimoji="0" lang="en-US" altLang="en-US" sz="2000" b="1" i="0"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Literature Review</a:t>
            </a:r>
            <a:endParaRPr lang="en-US" sz="2000" b="1" dirty="0"/>
          </a:p>
        </p:txBody>
      </p:sp>
      <p:sp>
        <p:nvSpPr>
          <p:cNvPr id="44" name="Oval 43">
            <a:extLst>
              <a:ext uri="{FF2B5EF4-FFF2-40B4-BE49-F238E27FC236}">
                <a16:creationId xmlns:a16="http://schemas.microsoft.com/office/drawing/2014/main" id="{58393C27-C6E0-2605-F7D8-92F412F8BFFB}"/>
              </a:ext>
            </a:extLst>
          </p:cNvPr>
          <p:cNvSpPr/>
          <p:nvPr/>
        </p:nvSpPr>
        <p:spPr>
          <a:xfrm>
            <a:off x="7333629" y="1487958"/>
            <a:ext cx="416744" cy="416740"/>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8" name="Group 47">
            <a:extLst>
              <a:ext uri="{FF2B5EF4-FFF2-40B4-BE49-F238E27FC236}">
                <a16:creationId xmlns:a16="http://schemas.microsoft.com/office/drawing/2014/main" id="{DFB471C6-B0E6-3B64-DC38-B2960F2496C8}"/>
              </a:ext>
            </a:extLst>
          </p:cNvPr>
          <p:cNvGrpSpPr/>
          <p:nvPr/>
        </p:nvGrpSpPr>
        <p:grpSpPr>
          <a:xfrm>
            <a:off x="7451576" y="1603867"/>
            <a:ext cx="180850" cy="184923"/>
            <a:chOff x="7726363" y="3609976"/>
            <a:chExt cx="352425" cy="360362"/>
          </a:xfrm>
        </p:grpSpPr>
        <p:sp>
          <p:nvSpPr>
            <p:cNvPr id="49" name="Oval 100">
              <a:extLst>
                <a:ext uri="{FF2B5EF4-FFF2-40B4-BE49-F238E27FC236}">
                  <a16:creationId xmlns:a16="http://schemas.microsoft.com/office/drawing/2014/main" id="{298CAF09-B2F5-22A8-EC97-5051E35B74F3}"/>
                </a:ext>
              </a:extLst>
            </p:cNvPr>
            <p:cNvSpPr>
              <a:spLocks noChangeArrowheads="1"/>
            </p:cNvSpPr>
            <p:nvPr/>
          </p:nvSpPr>
          <p:spPr bwMode="auto">
            <a:xfrm>
              <a:off x="7756525" y="3609976"/>
              <a:ext cx="120650" cy="1206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01">
              <a:extLst>
                <a:ext uri="{FF2B5EF4-FFF2-40B4-BE49-F238E27FC236}">
                  <a16:creationId xmlns:a16="http://schemas.microsoft.com/office/drawing/2014/main" id="{6F974640-818B-7669-AE6A-2F74833C13F2}"/>
                </a:ext>
              </a:extLst>
            </p:cNvPr>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02">
              <a:extLst>
                <a:ext uri="{FF2B5EF4-FFF2-40B4-BE49-F238E27FC236}">
                  <a16:creationId xmlns:a16="http://schemas.microsoft.com/office/drawing/2014/main" id="{ACF27733-C5BA-A50E-04AD-93171D332FCC}"/>
                </a:ext>
              </a:extLst>
            </p:cNvPr>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2" name="Oval 51">
            <a:extLst>
              <a:ext uri="{FF2B5EF4-FFF2-40B4-BE49-F238E27FC236}">
                <a16:creationId xmlns:a16="http://schemas.microsoft.com/office/drawing/2014/main" id="{AF5BDE41-5942-CF65-1CD0-C56E251F85A5}"/>
              </a:ext>
            </a:extLst>
          </p:cNvPr>
          <p:cNvSpPr/>
          <p:nvPr/>
        </p:nvSpPr>
        <p:spPr>
          <a:xfrm>
            <a:off x="7287835" y="2848488"/>
            <a:ext cx="504260" cy="504255"/>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TextBox 52">
            <a:extLst>
              <a:ext uri="{FF2B5EF4-FFF2-40B4-BE49-F238E27FC236}">
                <a16:creationId xmlns:a16="http://schemas.microsoft.com/office/drawing/2014/main" id="{FACE827B-DDB6-AE3E-5FB7-4A3840DA7C87}"/>
              </a:ext>
            </a:extLst>
          </p:cNvPr>
          <p:cNvSpPr txBox="1"/>
          <p:nvPr/>
        </p:nvSpPr>
        <p:spPr>
          <a:xfrm>
            <a:off x="7939967" y="2885172"/>
            <a:ext cx="1028700" cy="430887"/>
          </a:xfrm>
          <a:prstGeom prst="rect">
            <a:avLst/>
          </a:prstGeom>
          <a:noFill/>
        </p:spPr>
        <p:txBody>
          <a:bodyPr wrap="square" lIns="0" tIns="0" rIns="0" bIns="0" rtlCol="0" anchor="ctr">
            <a:spAutoFit/>
          </a:bodyPr>
          <a:lstStyle/>
          <a:p>
            <a:r>
              <a:rPr lang="id-ID" sz="2800" b="1" dirty="0">
                <a:solidFill>
                  <a:schemeClr val="accent4"/>
                </a:solidFill>
              </a:rPr>
              <a:t>04</a:t>
            </a:r>
            <a:endParaRPr lang="en-US" sz="2800" b="1" dirty="0">
              <a:solidFill>
                <a:schemeClr val="accent4"/>
              </a:solidFill>
            </a:endParaRPr>
          </a:p>
        </p:txBody>
      </p:sp>
      <p:sp>
        <p:nvSpPr>
          <p:cNvPr id="54" name="TextBox 53">
            <a:extLst>
              <a:ext uri="{FF2B5EF4-FFF2-40B4-BE49-F238E27FC236}">
                <a16:creationId xmlns:a16="http://schemas.microsoft.com/office/drawing/2014/main" id="{2598016A-9CB4-B733-7085-9679174CE40A}"/>
              </a:ext>
            </a:extLst>
          </p:cNvPr>
          <p:cNvSpPr txBox="1"/>
          <p:nvPr/>
        </p:nvSpPr>
        <p:spPr>
          <a:xfrm>
            <a:off x="4836193" y="2746673"/>
            <a:ext cx="2307842" cy="707886"/>
          </a:xfrm>
          <a:prstGeom prst="rect">
            <a:avLst/>
          </a:prstGeom>
          <a:noFill/>
        </p:spPr>
        <p:txBody>
          <a:bodyPr wrap="square" lIns="0" rIns="0" rtlCol="0" anchor="ctr">
            <a:spAutoFit/>
          </a:bodyPr>
          <a:lstStyle/>
          <a:p>
            <a:pPr marL="0" marR="0" lvl="0" indent="0" algn="r" defTabSz="914400" rtl="0" eaLnBrk="0" fontAlgn="base" latinLnBrk="0" hangingPunct="0">
              <a:lnSpc>
                <a:spcPct val="100000"/>
              </a:lnSpc>
              <a:spcBef>
                <a:spcPct val="0"/>
              </a:spcBef>
              <a:spcAft>
                <a:spcPct val="0"/>
              </a:spcAft>
              <a:buClrTx/>
              <a:buSzTx/>
              <a:buFontTx/>
              <a:buNone/>
              <a:tabLst>
                <a:tab pos="279400" algn="l"/>
                <a:tab pos="5724525" algn="r"/>
              </a:tabLst>
            </a:pPr>
            <a:r>
              <a:rPr kumimoji="0" lang="en-US" altLang="en-US" sz="2000" b="1" i="0"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Research Methodology</a:t>
            </a:r>
            <a:endParaRPr kumimoji="0" lang="en-US" altLang="en-US" sz="1200" b="1" i="0" strike="noStrike" cap="none" normalizeH="0" baseline="0" dirty="0">
              <a:ln>
                <a:noFill/>
              </a:ln>
              <a:effectLst/>
            </a:endParaRPr>
          </a:p>
        </p:txBody>
      </p:sp>
      <p:sp>
        <p:nvSpPr>
          <p:cNvPr id="55" name="Oval 54">
            <a:extLst>
              <a:ext uri="{FF2B5EF4-FFF2-40B4-BE49-F238E27FC236}">
                <a16:creationId xmlns:a16="http://schemas.microsoft.com/office/drawing/2014/main" id="{9AB58DAB-601B-506F-D003-4B00F011395A}"/>
              </a:ext>
            </a:extLst>
          </p:cNvPr>
          <p:cNvSpPr/>
          <p:nvPr/>
        </p:nvSpPr>
        <p:spPr>
          <a:xfrm>
            <a:off x="7333629" y="2892245"/>
            <a:ext cx="416744" cy="416740"/>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9" name="Group 58">
            <a:extLst>
              <a:ext uri="{FF2B5EF4-FFF2-40B4-BE49-F238E27FC236}">
                <a16:creationId xmlns:a16="http://schemas.microsoft.com/office/drawing/2014/main" id="{BD056700-A304-131A-9F93-77DF23B4A45B}"/>
              </a:ext>
            </a:extLst>
          </p:cNvPr>
          <p:cNvGrpSpPr/>
          <p:nvPr/>
        </p:nvGrpSpPr>
        <p:grpSpPr>
          <a:xfrm>
            <a:off x="7449540" y="3019558"/>
            <a:ext cx="184923" cy="162114"/>
            <a:chOff x="8440738" y="2917826"/>
            <a:chExt cx="360363" cy="315913"/>
          </a:xfrm>
        </p:grpSpPr>
        <p:sp>
          <p:nvSpPr>
            <p:cNvPr id="60" name="Freeform 61">
              <a:extLst>
                <a:ext uri="{FF2B5EF4-FFF2-40B4-BE49-F238E27FC236}">
                  <a16:creationId xmlns:a16="http://schemas.microsoft.com/office/drawing/2014/main" id="{6F7D5C25-AB47-F78A-59EE-01A65F3D11DC}"/>
                </a:ext>
              </a:extLst>
            </p:cNvPr>
            <p:cNvSpPr>
              <a:spLocks/>
            </p:cNvSpPr>
            <p:nvPr/>
          </p:nvSpPr>
          <p:spPr bwMode="auto">
            <a:xfrm>
              <a:off x="8440738" y="3022601"/>
              <a:ext cx="88900" cy="142875"/>
            </a:xfrm>
            <a:custGeom>
              <a:avLst/>
              <a:gdLst>
                <a:gd name="T0" fmla="*/ 0 w 24"/>
                <a:gd name="T1" fmla="*/ 14 h 38"/>
                <a:gd name="T2" fmla="*/ 4 w 24"/>
                <a:gd name="T3" fmla="*/ 22 h 38"/>
                <a:gd name="T4" fmla="*/ 4 w 24"/>
                <a:gd name="T5" fmla="*/ 38 h 38"/>
                <a:gd name="T6" fmla="*/ 20 w 24"/>
                <a:gd name="T7" fmla="*/ 38 h 38"/>
                <a:gd name="T8" fmla="*/ 20 w 24"/>
                <a:gd name="T9" fmla="*/ 22 h 38"/>
                <a:gd name="T10" fmla="*/ 24 w 24"/>
                <a:gd name="T11" fmla="*/ 14 h 38"/>
                <a:gd name="T12" fmla="*/ 24 w 24"/>
                <a:gd name="T13" fmla="*/ 0 h 38"/>
                <a:gd name="T14" fmla="*/ 0 w 24"/>
                <a:gd name="T15" fmla="*/ 0 h 38"/>
                <a:gd name="T16" fmla="*/ 0 w 24"/>
                <a:gd name="T17"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8">
                  <a:moveTo>
                    <a:pt x="0" y="14"/>
                  </a:moveTo>
                  <a:cubicBezTo>
                    <a:pt x="0" y="18"/>
                    <a:pt x="1" y="21"/>
                    <a:pt x="4" y="22"/>
                  </a:cubicBezTo>
                  <a:cubicBezTo>
                    <a:pt x="4" y="38"/>
                    <a:pt x="4" y="38"/>
                    <a:pt x="4" y="38"/>
                  </a:cubicBezTo>
                  <a:cubicBezTo>
                    <a:pt x="20" y="38"/>
                    <a:pt x="20" y="38"/>
                    <a:pt x="20" y="38"/>
                  </a:cubicBezTo>
                  <a:cubicBezTo>
                    <a:pt x="20" y="22"/>
                    <a:pt x="20" y="22"/>
                    <a:pt x="20" y="22"/>
                  </a:cubicBezTo>
                  <a:cubicBezTo>
                    <a:pt x="23" y="21"/>
                    <a:pt x="24" y="18"/>
                    <a:pt x="24" y="14"/>
                  </a:cubicBezTo>
                  <a:cubicBezTo>
                    <a:pt x="24" y="0"/>
                    <a:pt x="24" y="0"/>
                    <a:pt x="24" y="0"/>
                  </a:cubicBezTo>
                  <a:cubicBezTo>
                    <a:pt x="0" y="0"/>
                    <a:pt x="0" y="0"/>
                    <a:pt x="0" y="0"/>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62">
              <a:extLst>
                <a:ext uri="{FF2B5EF4-FFF2-40B4-BE49-F238E27FC236}">
                  <a16:creationId xmlns:a16="http://schemas.microsoft.com/office/drawing/2014/main" id="{454D5944-AB2F-B9D4-8AEC-CDA2C5473978}"/>
                </a:ext>
              </a:extLst>
            </p:cNvPr>
            <p:cNvSpPr>
              <a:spLocks/>
            </p:cNvSpPr>
            <p:nvPr/>
          </p:nvSpPr>
          <p:spPr bwMode="auto">
            <a:xfrm>
              <a:off x="8710613" y="3022601"/>
              <a:ext cx="90488" cy="142875"/>
            </a:xfrm>
            <a:custGeom>
              <a:avLst/>
              <a:gdLst>
                <a:gd name="T0" fmla="*/ 0 w 24"/>
                <a:gd name="T1" fmla="*/ 0 h 38"/>
                <a:gd name="T2" fmla="*/ 0 w 24"/>
                <a:gd name="T3" fmla="*/ 14 h 38"/>
                <a:gd name="T4" fmla="*/ 4 w 24"/>
                <a:gd name="T5" fmla="*/ 22 h 38"/>
                <a:gd name="T6" fmla="*/ 4 w 24"/>
                <a:gd name="T7" fmla="*/ 38 h 38"/>
                <a:gd name="T8" fmla="*/ 20 w 24"/>
                <a:gd name="T9" fmla="*/ 38 h 38"/>
                <a:gd name="T10" fmla="*/ 20 w 24"/>
                <a:gd name="T11" fmla="*/ 22 h 38"/>
                <a:gd name="T12" fmla="*/ 24 w 24"/>
                <a:gd name="T13" fmla="*/ 14 h 38"/>
                <a:gd name="T14" fmla="*/ 24 w 24"/>
                <a:gd name="T15" fmla="*/ 0 h 38"/>
                <a:gd name="T16" fmla="*/ 0 w 24"/>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8">
                  <a:moveTo>
                    <a:pt x="0" y="0"/>
                  </a:moveTo>
                  <a:cubicBezTo>
                    <a:pt x="0" y="14"/>
                    <a:pt x="0" y="14"/>
                    <a:pt x="0" y="14"/>
                  </a:cubicBezTo>
                  <a:cubicBezTo>
                    <a:pt x="0" y="18"/>
                    <a:pt x="1" y="21"/>
                    <a:pt x="4" y="22"/>
                  </a:cubicBezTo>
                  <a:cubicBezTo>
                    <a:pt x="4" y="38"/>
                    <a:pt x="4" y="38"/>
                    <a:pt x="4" y="38"/>
                  </a:cubicBezTo>
                  <a:cubicBezTo>
                    <a:pt x="20" y="38"/>
                    <a:pt x="20" y="38"/>
                    <a:pt x="20" y="38"/>
                  </a:cubicBezTo>
                  <a:cubicBezTo>
                    <a:pt x="20" y="22"/>
                    <a:pt x="20" y="22"/>
                    <a:pt x="20" y="22"/>
                  </a:cubicBezTo>
                  <a:cubicBezTo>
                    <a:pt x="23" y="21"/>
                    <a:pt x="24" y="18"/>
                    <a:pt x="24" y="14"/>
                  </a:cubicBezTo>
                  <a:cubicBezTo>
                    <a:pt x="24" y="0"/>
                    <a:pt x="24" y="0"/>
                    <a:pt x="24"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63">
              <a:extLst>
                <a:ext uri="{FF2B5EF4-FFF2-40B4-BE49-F238E27FC236}">
                  <a16:creationId xmlns:a16="http://schemas.microsoft.com/office/drawing/2014/main" id="{FF963FF9-8CF1-39D2-2457-6049E54DC23C}"/>
                </a:ext>
              </a:extLst>
            </p:cNvPr>
            <p:cNvSpPr>
              <a:spLocks/>
            </p:cNvSpPr>
            <p:nvPr/>
          </p:nvSpPr>
          <p:spPr bwMode="auto">
            <a:xfrm>
              <a:off x="8559800" y="3022601"/>
              <a:ext cx="120650" cy="211138"/>
            </a:xfrm>
            <a:custGeom>
              <a:avLst/>
              <a:gdLst>
                <a:gd name="T0" fmla="*/ 0 w 32"/>
                <a:gd name="T1" fmla="*/ 22 h 56"/>
                <a:gd name="T2" fmla="*/ 8 w 32"/>
                <a:gd name="T3" fmla="*/ 32 h 56"/>
                <a:gd name="T4" fmla="*/ 8 w 32"/>
                <a:gd name="T5" fmla="*/ 56 h 56"/>
                <a:gd name="T6" fmla="*/ 24 w 32"/>
                <a:gd name="T7" fmla="*/ 56 h 56"/>
                <a:gd name="T8" fmla="*/ 24 w 32"/>
                <a:gd name="T9" fmla="*/ 32 h 56"/>
                <a:gd name="T10" fmla="*/ 32 w 32"/>
                <a:gd name="T11" fmla="*/ 22 h 56"/>
                <a:gd name="T12" fmla="*/ 32 w 32"/>
                <a:gd name="T13" fmla="*/ 0 h 56"/>
                <a:gd name="T14" fmla="*/ 0 w 32"/>
                <a:gd name="T15" fmla="*/ 0 h 56"/>
                <a:gd name="T16" fmla="*/ 0 w 32"/>
                <a:gd name="T17"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6">
                  <a:moveTo>
                    <a:pt x="0" y="22"/>
                  </a:moveTo>
                  <a:cubicBezTo>
                    <a:pt x="0" y="27"/>
                    <a:pt x="3" y="31"/>
                    <a:pt x="8" y="32"/>
                  </a:cubicBezTo>
                  <a:cubicBezTo>
                    <a:pt x="8" y="56"/>
                    <a:pt x="8" y="56"/>
                    <a:pt x="8" y="56"/>
                  </a:cubicBezTo>
                  <a:cubicBezTo>
                    <a:pt x="24" y="56"/>
                    <a:pt x="24" y="56"/>
                    <a:pt x="24" y="56"/>
                  </a:cubicBezTo>
                  <a:cubicBezTo>
                    <a:pt x="24" y="32"/>
                    <a:pt x="24" y="32"/>
                    <a:pt x="24" y="32"/>
                  </a:cubicBezTo>
                  <a:cubicBezTo>
                    <a:pt x="29" y="31"/>
                    <a:pt x="32" y="27"/>
                    <a:pt x="32" y="22"/>
                  </a:cubicBezTo>
                  <a:cubicBezTo>
                    <a:pt x="32" y="0"/>
                    <a:pt x="32" y="0"/>
                    <a:pt x="32" y="0"/>
                  </a:cubicBezTo>
                  <a:cubicBezTo>
                    <a:pt x="0" y="0"/>
                    <a:pt x="0" y="0"/>
                    <a:pt x="0" y="0"/>
                  </a:cubicBez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Oval 64">
              <a:extLst>
                <a:ext uri="{FF2B5EF4-FFF2-40B4-BE49-F238E27FC236}">
                  <a16:creationId xmlns:a16="http://schemas.microsoft.com/office/drawing/2014/main" id="{EE6379F1-F937-9F07-F993-1A4768D028DD}"/>
                </a:ext>
              </a:extLst>
            </p:cNvPr>
            <p:cNvSpPr>
              <a:spLocks noChangeArrowheads="1"/>
            </p:cNvSpPr>
            <p:nvPr/>
          </p:nvSpPr>
          <p:spPr bwMode="auto">
            <a:xfrm>
              <a:off x="8724900" y="2947988"/>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Oval 65">
              <a:extLst>
                <a:ext uri="{FF2B5EF4-FFF2-40B4-BE49-F238E27FC236}">
                  <a16:creationId xmlns:a16="http://schemas.microsoft.com/office/drawing/2014/main" id="{8989CA58-8E55-1372-880E-AE07CF34C604}"/>
                </a:ext>
              </a:extLst>
            </p:cNvPr>
            <p:cNvSpPr>
              <a:spLocks noChangeArrowheads="1"/>
            </p:cNvSpPr>
            <p:nvPr/>
          </p:nvSpPr>
          <p:spPr bwMode="auto">
            <a:xfrm>
              <a:off x="8455025" y="2947988"/>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Oval 66">
              <a:extLst>
                <a:ext uri="{FF2B5EF4-FFF2-40B4-BE49-F238E27FC236}">
                  <a16:creationId xmlns:a16="http://schemas.microsoft.com/office/drawing/2014/main" id="{07AA9E37-1DB5-C871-00E5-FDA150722750}"/>
                </a:ext>
              </a:extLst>
            </p:cNvPr>
            <p:cNvSpPr>
              <a:spLocks noChangeArrowheads="1"/>
            </p:cNvSpPr>
            <p:nvPr/>
          </p:nvSpPr>
          <p:spPr bwMode="auto">
            <a:xfrm>
              <a:off x="8575675" y="2917826"/>
              <a:ext cx="90488" cy="904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6" name="Oval 65">
            <a:extLst>
              <a:ext uri="{FF2B5EF4-FFF2-40B4-BE49-F238E27FC236}">
                <a16:creationId xmlns:a16="http://schemas.microsoft.com/office/drawing/2014/main" id="{D54B8E1B-F4C3-220A-9C59-CFA9FA5490BE}"/>
              </a:ext>
            </a:extLst>
          </p:cNvPr>
          <p:cNvSpPr/>
          <p:nvPr/>
        </p:nvSpPr>
        <p:spPr>
          <a:xfrm>
            <a:off x="7287835" y="3541399"/>
            <a:ext cx="504260" cy="50425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TextBox 66">
            <a:extLst>
              <a:ext uri="{FF2B5EF4-FFF2-40B4-BE49-F238E27FC236}">
                <a16:creationId xmlns:a16="http://schemas.microsoft.com/office/drawing/2014/main" id="{A891F42F-386C-15B9-C4BB-FC37570D0600}"/>
              </a:ext>
            </a:extLst>
          </p:cNvPr>
          <p:cNvSpPr txBox="1"/>
          <p:nvPr/>
        </p:nvSpPr>
        <p:spPr>
          <a:xfrm>
            <a:off x="6115335" y="3578083"/>
            <a:ext cx="1028700" cy="430887"/>
          </a:xfrm>
          <a:prstGeom prst="rect">
            <a:avLst/>
          </a:prstGeom>
          <a:noFill/>
        </p:spPr>
        <p:txBody>
          <a:bodyPr wrap="square" lIns="0" tIns="0" rIns="0" bIns="0" rtlCol="0" anchor="ctr">
            <a:spAutoFit/>
          </a:bodyPr>
          <a:lstStyle/>
          <a:p>
            <a:pPr algn="r"/>
            <a:r>
              <a:rPr lang="id-ID" sz="2800" b="1">
                <a:solidFill>
                  <a:schemeClr val="accent4"/>
                </a:solidFill>
              </a:rPr>
              <a:t>05</a:t>
            </a:r>
            <a:endParaRPr lang="en-US" sz="2800" b="1">
              <a:solidFill>
                <a:schemeClr val="accent4"/>
              </a:solidFill>
            </a:endParaRPr>
          </a:p>
        </p:txBody>
      </p:sp>
      <p:sp>
        <p:nvSpPr>
          <p:cNvPr id="68" name="TextBox 67">
            <a:extLst>
              <a:ext uri="{FF2B5EF4-FFF2-40B4-BE49-F238E27FC236}">
                <a16:creationId xmlns:a16="http://schemas.microsoft.com/office/drawing/2014/main" id="{E9CC2C93-DD4A-F011-2260-969EAC2A9F4E}"/>
              </a:ext>
            </a:extLst>
          </p:cNvPr>
          <p:cNvSpPr txBox="1"/>
          <p:nvPr/>
        </p:nvSpPr>
        <p:spPr>
          <a:xfrm>
            <a:off x="7939967" y="3498060"/>
            <a:ext cx="2307842" cy="590931"/>
          </a:xfrm>
          <a:prstGeom prst="rect">
            <a:avLst/>
          </a:prstGeom>
          <a:noFill/>
        </p:spPr>
        <p:txBody>
          <a:bodyPr wrap="square" lIns="0" rIns="0" rtlCol="0" anchor="ctr">
            <a:spAutoFit/>
          </a:bodyPr>
          <a:lstStyle/>
          <a:p>
            <a:pPr>
              <a:lnSpc>
                <a:spcPct val="80000"/>
              </a:lnSpc>
            </a:pPr>
            <a:r>
              <a:rPr kumimoji="0" lang="en-US" altLang="en-US" sz="2000" b="1" i="0"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Conclusion</a:t>
            </a:r>
            <a:endParaRPr kumimoji="0" lang="en-US" altLang="en-US" sz="1200" b="1" i="0" strike="noStrike" cap="none" normalizeH="0" baseline="0" dirty="0">
              <a:ln>
                <a:noFill/>
              </a:ln>
              <a:effectLst/>
            </a:endParaRPr>
          </a:p>
          <a:p>
            <a:pPr>
              <a:lnSpc>
                <a:spcPct val="80000"/>
              </a:lnSpc>
            </a:pPr>
            <a:endParaRPr lang="en-US" sz="2000" b="1" dirty="0"/>
          </a:p>
        </p:txBody>
      </p:sp>
      <p:sp>
        <p:nvSpPr>
          <p:cNvPr id="69" name="Oval 68">
            <a:extLst>
              <a:ext uri="{FF2B5EF4-FFF2-40B4-BE49-F238E27FC236}">
                <a16:creationId xmlns:a16="http://schemas.microsoft.com/office/drawing/2014/main" id="{49E9EFF4-CEE2-021D-D2E1-8226F6DF70F9}"/>
              </a:ext>
            </a:extLst>
          </p:cNvPr>
          <p:cNvSpPr/>
          <p:nvPr/>
        </p:nvSpPr>
        <p:spPr>
          <a:xfrm>
            <a:off x="7333629" y="3585156"/>
            <a:ext cx="416744" cy="416740"/>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 name="Group 72">
            <a:extLst>
              <a:ext uri="{FF2B5EF4-FFF2-40B4-BE49-F238E27FC236}">
                <a16:creationId xmlns:a16="http://schemas.microsoft.com/office/drawing/2014/main" id="{745B1888-243B-FC82-53A7-3B8C01331DEF}"/>
              </a:ext>
            </a:extLst>
          </p:cNvPr>
          <p:cNvGrpSpPr/>
          <p:nvPr/>
        </p:nvGrpSpPr>
        <p:grpSpPr>
          <a:xfrm>
            <a:off x="7451576" y="3701065"/>
            <a:ext cx="180850" cy="184923"/>
            <a:chOff x="2678113" y="5054601"/>
            <a:chExt cx="352425" cy="360362"/>
          </a:xfrm>
        </p:grpSpPr>
        <p:sp>
          <p:nvSpPr>
            <p:cNvPr id="74" name="Freeform 109">
              <a:extLst>
                <a:ext uri="{FF2B5EF4-FFF2-40B4-BE49-F238E27FC236}">
                  <a16:creationId xmlns:a16="http://schemas.microsoft.com/office/drawing/2014/main" id="{CCDCE9C0-C40C-86DF-6099-E0E0B0285A9F}"/>
                </a:ext>
              </a:extLst>
            </p:cNvPr>
            <p:cNvSpPr>
              <a:spLocks/>
            </p:cNvSpPr>
            <p:nvPr/>
          </p:nvSpPr>
          <p:spPr bwMode="auto">
            <a:xfrm>
              <a:off x="2832100" y="5084763"/>
              <a:ext cx="168275" cy="165100"/>
            </a:xfrm>
            <a:custGeom>
              <a:avLst/>
              <a:gdLst>
                <a:gd name="T0" fmla="*/ 32 w 45"/>
                <a:gd name="T1" fmla="*/ 22 h 44"/>
                <a:gd name="T2" fmla="*/ 36 w 45"/>
                <a:gd name="T3" fmla="*/ 18 h 44"/>
                <a:gd name="T4" fmla="*/ 45 w 45"/>
                <a:gd name="T5" fmla="*/ 18 h 44"/>
                <a:gd name="T6" fmla="*/ 27 w 45"/>
                <a:gd name="T7" fmla="*/ 0 h 44"/>
                <a:gd name="T8" fmla="*/ 27 w 45"/>
                <a:gd name="T9" fmla="*/ 9 h 44"/>
                <a:gd name="T10" fmla="*/ 23 w 45"/>
                <a:gd name="T11" fmla="*/ 13 h 44"/>
                <a:gd name="T12" fmla="*/ 19 w 45"/>
                <a:gd name="T13" fmla="*/ 9 h 44"/>
                <a:gd name="T14" fmla="*/ 19 w 45"/>
                <a:gd name="T15" fmla="*/ 0 h 44"/>
                <a:gd name="T16" fmla="*/ 2 w 45"/>
                <a:gd name="T17" fmla="*/ 13 h 44"/>
                <a:gd name="T18" fmla="*/ 1 w 45"/>
                <a:gd name="T19" fmla="*/ 16 h 44"/>
                <a:gd name="T20" fmla="*/ 0 w 45"/>
                <a:gd name="T21" fmla="*/ 22 h 44"/>
                <a:gd name="T22" fmla="*/ 0 w 45"/>
                <a:gd name="T23" fmla="*/ 24 h 44"/>
                <a:gd name="T24" fmla="*/ 11 w 45"/>
                <a:gd name="T25" fmla="*/ 24 h 44"/>
                <a:gd name="T26" fmla="*/ 11 w 45"/>
                <a:gd name="T27" fmla="*/ 30 h 44"/>
                <a:gd name="T28" fmla="*/ 10 w 45"/>
                <a:gd name="T29" fmla="*/ 41 h 44"/>
                <a:gd name="T30" fmla="*/ 19 w 45"/>
                <a:gd name="T31" fmla="*/ 44 h 44"/>
                <a:gd name="T32" fmla="*/ 19 w 45"/>
                <a:gd name="T33" fmla="*/ 35 h 44"/>
                <a:gd name="T34" fmla="*/ 23 w 45"/>
                <a:gd name="T35" fmla="*/ 31 h 44"/>
                <a:gd name="T36" fmla="*/ 27 w 45"/>
                <a:gd name="T37" fmla="*/ 35 h 44"/>
                <a:gd name="T38" fmla="*/ 27 w 45"/>
                <a:gd name="T39" fmla="*/ 44 h 44"/>
                <a:gd name="T40" fmla="*/ 45 w 45"/>
                <a:gd name="T41" fmla="*/ 26 h 44"/>
                <a:gd name="T42" fmla="*/ 36 w 45"/>
                <a:gd name="T43" fmla="*/ 26 h 44"/>
                <a:gd name="T44" fmla="*/ 32 w 45"/>
                <a:gd name="T4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44">
                  <a:moveTo>
                    <a:pt x="32" y="22"/>
                  </a:moveTo>
                  <a:cubicBezTo>
                    <a:pt x="32" y="20"/>
                    <a:pt x="34" y="18"/>
                    <a:pt x="36" y="18"/>
                  </a:cubicBezTo>
                  <a:cubicBezTo>
                    <a:pt x="45" y="18"/>
                    <a:pt x="45" y="18"/>
                    <a:pt x="45" y="18"/>
                  </a:cubicBezTo>
                  <a:cubicBezTo>
                    <a:pt x="44" y="9"/>
                    <a:pt x="36" y="1"/>
                    <a:pt x="27" y="0"/>
                  </a:cubicBezTo>
                  <a:cubicBezTo>
                    <a:pt x="27" y="9"/>
                    <a:pt x="27" y="9"/>
                    <a:pt x="27" y="9"/>
                  </a:cubicBezTo>
                  <a:cubicBezTo>
                    <a:pt x="27" y="11"/>
                    <a:pt x="25" y="13"/>
                    <a:pt x="23" y="13"/>
                  </a:cubicBezTo>
                  <a:cubicBezTo>
                    <a:pt x="21" y="13"/>
                    <a:pt x="19" y="11"/>
                    <a:pt x="19" y="9"/>
                  </a:cubicBezTo>
                  <a:cubicBezTo>
                    <a:pt x="19" y="0"/>
                    <a:pt x="19" y="0"/>
                    <a:pt x="19" y="0"/>
                  </a:cubicBezTo>
                  <a:cubicBezTo>
                    <a:pt x="12" y="1"/>
                    <a:pt x="6" y="6"/>
                    <a:pt x="2" y="13"/>
                  </a:cubicBezTo>
                  <a:cubicBezTo>
                    <a:pt x="2" y="14"/>
                    <a:pt x="2" y="15"/>
                    <a:pt x="1" y="16"/>
                  </a:cubicBezTo>
                  <a:cubicBezTo>
                    <a:pt x="1" y="18"/>
                    <a:pt x="0" y="20"/>
                    <a:pt x="0" y="22"/>
                  </a:cubicBezTo>
                  <a:cubicBezTo>
                    <a:pt x="0" y="23"/>
                    <a:pt x="0" y="23"/>
                    <a:pt x="0" y="24"/>
                  </a:cubicBezTo>
                  <a:cubicBezTo>
                    <a:pt x="11" y="24"/>
                    <a:pt x="11" y="24"/>
                    <a:pt x="11" y="24"/>
                  </a:cubicBezTo>
                  <a:cubicBezTo>
                    <a:pt x="11" y="30"/>
                    <a:pt x="11" y="30"/>
                    <a:pt x="11" y="30"/>
                  </a:cubicBezTo>
                  <a:cubicBezTo>
                    <a:pt x="11" y="34"/>
                    <a:pt x="11" y="37"/>
                    <a:pt x="10" y="41"/>
                  </a:cubicBezTo>
                  <a:cubicBezTo>
                    <a:pt x="13" y="42"/>
                    <a:pt x="16" y="44"/>
                    <a:pt x="19" y="44"/>
                  </a:cubicBezTo>
                  <a:cubicBezTo>
                    <a:pt x="19" y="35"/>
                    <a:pt x="19" y="35"/>
                    <a:pt x="19" y="35"/>
                  </a:cubicBezTo>
                  <a:cubicBezTo>
                    <a:pt x="19" y="33"/>
                    <a:pt x="21" y="31"/>
                    <a:pt x="23" y="31"/>
                  </a:cubicBezTo>
                  <a:cubicBezTo>
                    <a:pt x="25" y="31"/>
                    <a:pt x="27" y="33"/>
                    <a:pt x="27" y="35"/>
                  </a:cubicBezTo>
                  <a:cubicBezTo>
                    <a:pt x="27" y="44"/>
                    <a:pt x="27" y="44"/>
                    <a:pt x="27" y="44"/>
                  </a:cubicBezTo>
                  <a:cubicBezTo>
                    <a:pt x="36" y="43"/>
                    <a:pt x="44" y="35"/>
                    <a:pt x="45" y="26"/>
                  </a:cubicBezTo>
                  <a:cubicBezTo>
                    <a:pt x="36" y="26"/>
                    <a:pt x="36" y="26"/>
                    <a:pt x="36" y="26"/>
                  </a:cubicBezTo>
                  <a:cubicBezTo>
                    <a:pt x="34" y="26"/>
                    <a:pt x="32" y="24"/>
                    <a:pt x="32"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Oval 110">
              <a:extLst>
                <a:ext uri="{FF2B5EF4-FFF2-40B4-BE49-F238E27FC236}">
                  <a16:creationId xmlns:a16="http://schemas.microsoft.com/office/drawing/2014/main" id="{41EDA176-D9EA-FC2A-9004-DCDECA07EE6C}"/>
                </a:ext>
              </a:extLst>
            </p:cNvPr>
            <p:cNvSpPr>
              <a:spLocks noChangeArrowheads="1"/>
            </p:cNvSpPr>
            <p:nvPr/>
          </p:nvSpPr>
          <p:spPr bwMode="auto">
            <a:xfrm>
              <a:off x="2708275" y="5054601"/>
              <a:ext cx="119063" cy="1190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111">
              <a:extLst>
                <a:ext uri="{FF2B5EF4-FFF2-40B4-BE49-F238E27FC236}">
                  <a16:creationId xmlns:a16="http://schemas.microsoft.com/office/drawing/2014/main" id="{458C3196-48FD-1776-F52F-E9B477A6C853}"/>
                </a:ext>
              </a:extLst>
            </p:cNvPr>
            <p:cNvSpPr>
              <a:spLocks/>
            </p:cNvSpPr>
            <p:nvPr/>
          </p:nvSpPr>
          <p:spPr bwMode="auto">
            <a:xfrm>
              <a:off x="2678113" y="5189538"/>
              <a:ext cx="179388"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112">
              <a:extLst>
                <a:ext uri="{FF2B5EF4-FFF2-40B4-BE49-F238E27FC236}">
                  <a16:creationId xmlns:a16="http://schemas.microsoft.com/office/drawing/2014/main" id="{591F93D7-37C7-363E-5C3D-23ADE0B82A5B}"/>
                </a:ext>
              </a:extLst>
            </p:cNvPr>
            <p:cNvSpPr>
              <a:spLocks/>
            </p:cNvSpPr>
            <p:nvPr/>
          </p:nvSpPr>
          <p:spPr bwMode="auto">
            <a:xfrm>
              <a:off x="2911475" y="5054601"/>
              <a:ext cx="14288" cy="71438"/>
            </a:xfrm>
            <a:custGeom>
              <a:avLst/>
              <a:gdLst>
                <a:gd name="T0" fmla="*/ 2 w 4"/>
                <a:gd name="T1" fmla="*/ 19 h 19"/>
                <a:gd name="T2" fmla="*/ 0 w 4"/>
                <a:gd name="T3" fmla="*/ 17 h 19"/>
                <a:gd name="T4" fmla="*/ 0 w 4"/>
                <a:gd name="T5" fmla="*/ 2 h 19"/>
                <a:gd name="T6" fmla="*/ 2 w 4"/>
                <a:gd name="T7" fmla="*/ 0 h 19"/>
                <a:gd name="T8" fmla="*/ 4 w 4"/>
                <a:gd name="T9" fmla="*/ 2 h 19"/>
                <a:gd name="T10" fmla="*/ 4 w 4"/>
                <a:gd name="T11" fmla="*/ 17 h 19"/>
                <a:gd name="T12" fmla="*/ 2 w 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9"/>
                  </a:moveTo>
                  <a:cubicBezTo>
                    <a:pt x="1" y="19"/>
                    <a:pt x="0" y="18"/>
                    <a:pt x="0" y="17"/>
                  </a:cubicBezTo>
                  <a:cubicBezTo>
                    <a:pt x="0" y="2"/>
                    <a:pt x="0" y="2"/>
                    <a:pt x="0" y="2"/>
                  </a:cubicBezTo>
                  <a:cubicBezTo>
                    <a:pt x="0" y="1"/>
                    <a:pt x="1" y="0"/>
                    <a:pt x="2" y="0"/>
                  </a:cubicBezTo>
                  <a:cubicBezTo>
                    <a:pt x="3" y="0"/>
                    <a:pt x="4" y="1"/>
                    <a:pt x="4" y="2"/>
                  </a:cubicBezTo>
                  <a:cubicBezTo>
                    <a:pt x="4" y="17"/>
                    <a:pt x="4" y="17"/>
                    <a:pt x="4" y="17"/>
                  </a:cubicBezTo>
                  <a:cubicBezTo>
                    <a:pt x="4" y="18"/>
                    <a:pt x="3" y="19"/>
                    <a:pt x="2"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113">
              <a:extLst>
                <a:ext uri="{FF2B5EF4-FFF2-40B4-BE49-F238E27FC236}">
                  <a16:creationId xmlns:a16="http://schemas.microsoft.com/office/drawing/2014/main" id="{18F98F71-09D3-DAB4-4D13-E8FE0CFF2CEB}"/>
                </a:ext>
              </a:extLst>
            </p:cNvPr>
            <p:cNvSpPr>
              <a:spLocks/>
            </p:cNvSpPr>
            <p:nvPr/>
          </p:nvSpPr>
          <p:spPr bwMode="auto">
            <a:xfrm>
              <a:off x="2911475" y="5208588"/>
              <a:ext cx="14288" cy="71438"/>
            </a:xfrm>
            <a:custGeom>
              <a:avLst/>
              <a:gdLst>
                <a:gd name="T0" fmla="*/ 2 w 4"/>
                <a:gd name="T1" fmla="*/ 19 h 19"/>
                <a:gd name="T2" fmla="*/ 0 w 4"/>
                <a:gd name="T3" fmla="*/ 17 h 19"/>
                <a:gd name="T4" fmla="*/ 0 w 4"/>
                <a:gd name="T5" fmla="*/ 2 h 19"/>
                <a:gd name="T6" fmla="*/ 2 w 4"/>
                <a:gd name="T7" fmla="*/ 0 h 19"/>
                <a:gd name="T8" fmla="*/ 4 w 4"/>
                <a:gd name="T9" fmla="*/ 2 h 19"/>
                <a:gd name="T10" fmla="*/ 4 w 4"/>
                <a:gd name="T11" fmla="*/ 17 h 19"/>
                <a:gd name="T12" fmla="*/ 2 w 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9"/>
                  </a:moveTo>
                  <a:cubicBezTo>
                    <a:pt x="1" y="19"/>
                    <a:pt x="0" y="18"/>
                    <a:pt x="0" y="17"/>
                  </a:cubicBezTo>
                  <a:cubicBezTo>
                    <a:pt x="0" y="2"/>
                    <a:pt x="0" y="2"/>
                    <a:pt x="0" y="2"/>
                  </a:cubicBezTo>
                  <a:cubicBezTo>
                    <a:pt x="0" y="1"/>
                    <a:pt x="1" y="0"/>
                    <a:pt x="2" y="0"/>
                  </a:cubicBezTo>
                  <a:cubicBezTo>
                    <a:pt x="3" y="0"/>
                    <a:pt x="4" y="1"/>
                    <a:pt x="4" y="2"/>
                  </a:cubicBezTo>
                  <a:cubicBezTo>
                    <a:pt x="4" y="17"/>
                    <a:pt x="4" y="17"/>
                    <a:pt x="4" y="17"/>
                  </a:cubicBezTo>
                  <a:cubicBezTo>
                    <a:pt x="4" y="18"/>
                    <a:pt x="3" y="19"/>
                    <a:pt x="2"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114">
              <a:extLst>
                <a:ext uri="{FF2B5EF4-FFF2-40B4-BE49-F238E27FC236}">
                  <a16:creationId xmlns:a16="http://schemas.microsoft.com/office/drawing/2014/main" id="{9E16410D-93B9-8C98-B7E9-F5DDFA5A2977}"/>
                </a:ext>
              </a:extLst>
            </p:cNvPr>
            <p:cNvSpPr>
              <a:spLocks/>
            </p:cNvSpPr>
            <p:nvPr/>
          </p:nvSpPr>
          <p:spPr bwMode="auto">
            <a:xfrm>
              <a:off x="2959100" y="5159376"/>
              <a:ext cx="71438" cy="14288"/>
            </a:xfrm>
            <a:custGeom>
              <a:avLst/>
              <a:gdLst>
                <a:gd name="T0" fmla="*/ 17 w 19"/>
                <a:gd name="T1" fmla="*/ 4 h 4"/>
                <a:gd name="T2" fmla="*/ 2 w 19"/>
                <a:gd name="T3" fmla="*/ 4 h 4"/>
                <a:gd name="T4" fmla="*/ 0 w 19"/>
                <a:gd name="T5" fmla="*/ 2 h 4"/>
                <a:gd name="T6" fmla="*/ 2 w 19"/>
                <a:gd name="T7" fmla="*/ 0 h 4"/>
                <a:gd name="T8" fmla="*/ 17 w 19"/>
                <a:gd name="T9" fmla="*/ 0 h 4"/>
                <a:gd name="T10" fmla="*/ 19 w 19"/>
                <a:gd name="T11" fmla="*/ 2 h 4"/>
                <a:gd name="T12" fmla="*/ 17 w 1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9" h="4">
                  <a:moveTo>
                    <a:pt x="17" y="4"/>
                  </a:moveTo>
                  <a:cubicBezTo>
                    <a:pt x="2" y="4"/>
                    <a:pt x="2" y="4"/>
                    <a:pt x="2" y="4"/>
                  </a:cubicBezTo>
                  <a:cubicBezTo>
                    <a:pt x="1" y="4"/>
                    <a:pt x="0" y="3"/>
                    <a:pt x="0" y="2"/>
                  </a:cubicBezTo>
                  <a:cubicBezTo>
                    <a:pt x="0" y="1"/>
                    <a:pt x="1" y="0"/>
                    <a:pt x="2" y="0"/>
                  </a:cubicBezTo>
                  <a:cubicBezTo>
                    <a:pt x="17" y="0"/>
                    <a:pt x="17" y="0"/>
                    <a:pt x="17" y="0"/>
                  </a:cubicBezTo>
                  <a:cubicBezTo>
                    <a:pt x="18" y="0"/>
                    <a:pt x="19" y="1"/>
                    <a:pt x="19" y="2"/>
                  </a:cubicBezTo>
                  <a:cubicBezTo>
                    <a:pt x="19" y="3"/>
                    <a:pt x="18" y="4"/>
                    <a:pt x="17"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0" name="Oval 79">
            <a:extLst>
              <a:ext uri="{FF2B5EF4-FFF2-40B4-BE49-F238E27FC236}">
                <a16:creationId xmlns:a16="http://schemas.microsoft.com/office/drawing/2014/main" id="{41B13F1E-42BF-97E3-5D17-BACEC28F9BE8}"/>
              </a:ext>
            </a:extLst>
          </p:cNvPr>
          <p:cNvSpPr/>
          <p:nvPr/>
        </p:nvSpPr>
        <p:spPr>
          <a:xfrm>
            <a:off x="7287835" y="4234309"/>
            <a:ext cx="504260" cy="50425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TextBox 80">
            <a:extLst>
              <a:ext uri="{FF2B5EF4-FFF2-40B4-BE49-F238E27FC236}">
                <a16:creationId xmlns:a16="http://schemas.microsoft.com/office/drawing/2014/main" id="{BACB8D4E-232A-79BC-16D4-228F777069E5}"/>
              </a:ext>
            </a:extLst>
          </p:cNvPr>
          <p:cNvSpPr txBox="1"/>
          <p:nvPr/>
        </p:nvSpPr>
        <p:spPr>
          <a:xfrm>
            <a:off x="7939967" y="4270993"/>
            <a:ext cx="1028700" cy="430887"/>
          </a:xfrm>
          <a:prstGeom prst="rect">
            <a:avLst/>
          </a:prstGeom>
          <a:noFill/>
        </p:spPr>
        <p:txBody>
          <a:bodyPr wrap="square" lIns="0" tIns="0" rIns="0" bIns="0" rtlCol="0" anchor="ctr">
            <a:spAutoFit/>
          </a:bodyPr>
          <a:lstStyle/>
          <a:p>
            <a:r>
              <a:rPr lang="id-ID" sz="2800" b="1">
                <a:solidFill>
                  <a:schemeClr val="accent4"/>
                </a:solidFill>
              </a:rPr>
              <a:t>06</a:t>
            </a:r>
            <a:endParaRPr lang="en-US" sz="2800" b="1">
              <a:solidFill>
                <a:schemeClr val="accent4"/>
              </a:solidFill>
            </a:endParaRPr>
          </a:p>
        </p:txBody>
      </p:sp>
      <p:sp>
        <p:nvSpPr>
          <p:cNvPr id="82" name="TextBox 81">
            <a:extLst>
              <a:ext uri="{FF2B5EF4-FFF2-40B4-BE49-F238E27FC236}">
                <a16:creationId xmlns:a16="http://schemas.microsoft.com/office/drawing/2014/main" id="{48BFC08A-5926-BBE2-30E9-4D6C173C0982}"/>
              </a:ext>
            </a:extLst>
          </p:cNvPr>
          <p:cNvSpPr txBox="1"/>
          <p:nvPr/>
        </p:nvSpPr>
        <p:spPr>
          <a:xfrm>
            <a:off x="4836193" y="4314081"/>
            <a:ext cx="2307842" cy="344710"/>
          </a:xfrm>
          <a:prstGeom prst="rect">
            <a:avLst/>
          </a:prstGeom>
          <a:noFill/>
        </p:spPr>
        <p:txBody>
          <a:bodyPr wrap="square" lIns="0" rIns="0" rtlCol="0" anchor="ctr">
            <a:spAutoFit/>
          </a:bodyPr>
          <a:lstStyle/>
          <a:p>
            <a:pPr algn="r">
              <a:lnSpc>
                <a:spcPct val="80000"/>
              </a:lnSpc>
            </a:pPr>
            <a:r>
              <a:rPr kumimoji="0" lang="en-US" altLang="en-US" sz="2000" b="1" i="0"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Bibliography</a:t>
            </a:r>
            <a:endParaRPr lang="en-US" sz="2000" b="1" dirty="0"/>
          </a:p>
        </p:txBody>
      </p:sp>
      <p:sp>
        <p:nvSpPr>
          <p:cNvPr id="83" name="Oval 82">
            <a:extLst>
              <a:ext uri="{FF2B5EF4-FFF2-40B4-BE49-F238E27FC236}">
                <a16:creationId xmlns:a16="http://schemas.microsoft.com/office/drawing/2014/main" id="{D77CF544-B504-7436-FA93-5EEE8DB58C72}"/>
              </a:ext>
            </a:extLst>
          </p:cNvPr>
          <p:cNvSpPr/>
          <p:nvPr/>
        </p:nvSpPr>
        <p:spPr>
          <a:xfrm>
            <a:off x="7333629" y="4278066"/>
            <a:ext cx="416744" cy="416740"/>
          </a:xfrm>
          <a:prstGeom prst="ellipse">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7" name="Group 86">
            <a:extLst>
              <a:ext uri="{FF2B5EF4-FFF2-40B4-BE49-F238E27FC236}">
                <a16:creationId xmlns:a16="http://schemas.microsoft.com/office/drawing/2014/main" id="{43DEABC4-20B6-FEF2-F0A3-3CD39038FFCB}"/>
              </a:ext>
            </a:extLst>
          </p:cNvPr>
          <p:cNvGrpSpPr/>
          <p:nvPr/>
        </p:nvGrpSpPr>
        <p:grpSpPr>
          <a:xfrm>
            <a:off x="7458094" y="4393975"/>
            <a:ext cx="167815" cy="184923"/>
            <a:chOff x="7734300" y="5054601"/>
            <a:chExt cx="327025" cy="360363"/>
          </a:xfrm>
        </p:grpSpPr>
        <p:sp>
          <p:nvSpPr>
            <p:cNvPr id="88" name="Rectangle 187">
              <a:extLst>
                <a:ext uri="{FF2B5EF4-FFF2-40B4-BE49-F238E27FC236}">
                  <a16:creationId xmlns:a16="http://schemas.microsoft.com/office/drawing/2014/main" id="{CE64DD78-FD61-ED80-F94B-8F457406058E}"/>
                </a:ext>
              </a:extLst>
            </p:cNvPr>
            <p:cNvSpPr>
              <a:spLocks noChangeArrowheads="1"/>
            </p:cNvSpPr>
            <p:nvPr/>
          </p:nvSpPr>
          <p:spPr bwMode="auto">
            <a:xfrm>
              <a:off x="7853363" y="5233988"/>
              <a:ext cx="158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Rectangle 188">
              <a:extLst>
                <a:ext uri="{FF2B5EF4-FFF2-40B4-BE49-F238E27FC236}">
                  <a16:creationId xmlns:a16="http://schemas.microsoft.com/office/drawing/2014/main" id="{C24EA04A-326C-C676-FE2F-C05CCE74E5DC}"/>
                </a:ext>
              </a:extLst>
            </p:cNvPr>
            <p:cNvSpPr>
              <a:spLocks noChangeArrowheads="1"/>
            </p:cNvSpPr>
            <p:nvPr/>
          </p:nvSpPr>
          <p:spPr bwMode="auto">
            <a:xfrm>
              <a:off x="7943850" y="5159376"/>
              <a:ext cx="158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Rectangle 189">
              <a:extLst>
                <a:ext uri="{FF2B5EF4-FFF2-40B4-BE49-F238E27FC236}">
                  <a16:creationId xmlns:a16="http://schemas.microsoft.com/office/drawing/2014/main" id="{7874012A-0B7D-9019-C803-69825D735F34}"/>
                </a:ext>
              </a:extLst>
            </p:cNvPr>
            <p:cNvSpPr>
              <a:spLocks noChangeArrowheads="1"/>
            </p:cNvSpPr>
            <p:nvPr/>
          </p:nvSpPr>
          <p:spPr bwMode="auto">
            <a:xfrm>
              <a:off x="7824788" y="5159376"/>
              <a:ext cx="1428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190">
              <a:extLst>
                <a:ext uri="{FF2B5EF4-FFF2-40B4-BE49-F238E27FC236}">
                  <a16:creationId xmlns:a16="http://schemas.microsoft.com/office/drawing/2014/main" id="{372FBC19-EDA6-5F9D-8E2C-C0D5B7E1880D}"/>
                </a:ext>
              </a:extLst>
            </p:cNvPr>
            <p:cNvSpPr>
              <a:spLocks noEditPoints="1"/>
            </p:cNvSpPr>
            <p:nvPr/>
          </p:nvSpPr>
          <p:spPr bwMode="auto">
            <a:xfrm>
              <a:off x="7734300" y="5054601"/>
              <a:ext cx="327025" cy="360363"/>
            </a:xfrm>
            <a:custGeom>
              <a:avLst/>
              <a:gdLst>
                <a:gd name="T0" fmla="*/ 81 w 87"/>
                <a:gd name="T1" fmla="*/ 39 h 96"/>
                <a:gd name="T2" fmla="*/ 78 w 87"/>
                <a:gd name="T3" fmla="*/ 34 h 96"/>
                <a:gd name="T4" fmla="*/ 40 w 87"/>
                <a:gd name="T5" fmla="*/ 0 h 96"/>
                <a:gd name="T6" fmla="*/ 0 w 87"/>
                <a:gd name="T7" fmla="*/ 40 h 96"/>
                <a:gd name="T8" fmla="*/ 16 w 87"/>
                <a:gd name="T9" fmla="*/ 72 h 96"/>
                <a:gd name="T10" fmla="*/ 16 w 87"/>
                <a:gd name="T11" fmla="*/ 94 h 96"/>
                <a:gd name="T12" fmla="*/ 18 w 87"/>
                <a:gd name="T13" fmla="*/ 96 h 96"/>
                <a:gd name="T14" fmla="*/ 58 w 87"/>
                <a:gd name="T15" fmla="*/ 96 h 96"/>
                <a:gd name="T16" fmla="*/ 60 w 87"/>
                <a:gd name="T17" fmla="*/ 94 h 96"/>
                <a:gd name="T18" fmla="*/ 60 w 87"/>
                <a:gd name="T19" fmla="*/ 82 h 96"/>
                <a:gd name="T20" fmla="*/ 74 w 87"/>
                <a:gd name="T21" fmla="*/ 78 h 96"/>
                <a:gd name="T22" fmla="*/ 78 w 87"/>
                <a:gd name="T23" fmla="*/ 60 h 96"/>
                <a:gd name="T24" fmla="*/ 82 w 87"/>
                <a:gd name="T25" fmla="*/ 60 h 96"/>
                <a:gd name="T26" fmla="*/ 86 w 87"/>
                <a:gd name="T27" fmla="*/ 58 h 96"/>
                <a:gd name="T28" fmla="*/ 87 w 87"/>
                <a:gd name="T29" fmla="*/ 55 h 96"/>
                <a:gd name="T30" fmla="*/ 87 w 87"/>
                <a:gd name="T31" fmla="*/ 54 h 96"/>
                <a:gd name="T32" fmla="*/ 81 w 87"/>
                <a:gd name="T33" fmla="*/ 39 h 96"/>
                <a:gd name="T34" fmla="*/ 20 w 87"/>
                <a:gd name="T35" fmla="*/ 24 h 96"/>
                <a:gd name="T36" fmla="*/ 32 w 87"/>
                <a:gd name="T37" fmla="*/ 24 h 96"/>
                <a:gd name="T38" fmla="*/ 32 w 87"/>
                <a:gd name="T39" fmla="*/ 40 h 96"/>
                <a:gd name="T40" fmla="*/ 20 w 87"/>
                <a:gd name="T41" fmla="*/ 40 h 96"/>
                <a:gd name="T42" fmla="*/ 20 w 87"/>
                <a:gd name="T43" fmla="*/ 24 h 96"/>
                <a:gd name="T44" fmla="*/ 24 w 87"/>
                <a:gd name="T45" fmla="*/ 60 h 96"/>
                <a:gd name="T46" fmla="*/ 20 w 87"/>
                <a:gd name="T47" fmla="*/ 60 h 96"/>
                <a:gd name="T48" fmla="*/ 20 w 87"/>
                <a:gd name="T49" fmla="*/ 44 h 96"/>
                <a:gd name="T50" fmla="*/ 24 w 87"/>
                <a:gd name="T51" fmla="*/ 44 h 96"/>
                <a:gd name="T52" fmla="*/ 24 w 87"/>
                <a:gd name="T53" fmla="*/ 60 h 96"/>
                <a:gd name="T54" fmla="*/ 40 w 87"/>
                <a:gd name="T55" fmla="*/ 60 h 96"/>
                <a:gd name="T56" fmla="*/ 28 w 87"/>
                <a:gd name="T57" fmla="*/ 60 h 96"/>
                <a:gd name="T58" fmla="*/ 28 w 87"/>
                <a:gd name="T59" fmla="*/ 44 h 96"/>
                <a:gd name="T60" fmla="*/ 40 w 87"/>
                <a:gd name="T61" fmla="*/ 44 h 96"/>
                <a:gd name="T62" fmla="*/ 40 w 87"/>
                <a:gd name="T63" fmla="*/ 60 h 96"/>
                <a:gd name="T64" fmla="*/ 40 w 87"/>
                <a:gd name="T65" fmla="*/ 40 h 96"/>
                <a:gd name="T66" fmla="*/ 36 w 87"/>
                <a:gd name="T67" fmla="*/ 40 h 96"/>
                <a:gd name="T68" fmla="*/ 36 w 87"/>
                <a:gd name="T69" fmla="*/ 24 h 96"/>
                <a:gd name="T70" fmla="*/ 40 w 87"/>
                <a:gd name="T71" fmla="*/ 24 h 96"/>
                <a:gd name="T72" fmla="*/ 40 w 87"/>
                <a:gd name="T73" fmla="*/ 40 h 96"/>
                <a:gd name="T74" fmla="*/ 48 w 87"/>
                <a:gd name="T75" fmla="*/ 60 h 96"/>
                <a:gd name="T76" fmla="*/ 44 w 87"/>
                <a:gd name="T77" fmla="*/ 60 h 96"/>
                <a:gd name="T78" fmla="*/ 44 w 87"/>
                <a:gd name="T79" fmla="*/ 44 h 96"/>
                <a:gd name="T80" fmla="*/ 48 w 87"/>
                <a:gd name="T81" fmla="*/ 44 h 96"/>
                <a:gd name="T82" fmla="*/ 48 w 87"/>
                <a:gd name="T83" fmla="*/ 60 h 96"/>
                <a:gd name="T84" fmla="*/ 48 w 87"/>
                <a:gd name="T85" fmla="*/ 40 h 96"/>
                <a:gd name="T86" fmla="*/ 44 w 87"/>
                <a:gd name="T87" fmla="*/ 40 h 96"/>
                <a:gd name="T88" fmla="*/ 44 w 87"/>
                <a:gd name="T89" fmla="*/ 24 h 96"/>
                <a:gd name="T90" fmla="*/ 48 w 87"/>
                <a:gd name="T91" fmla="*/ 24 h 96"/>
                <a:gd name="T92" fmla="*/ 48 w 87"/>
                <a:gd name="T93" fmla="*/ 40 h 96"/>
                <a:gd name="T94" fmla="*/ 56 w 87"/>
                <a:gd name="T95" fmla="*/ 60 h 96"/>
                <a:gd name="T96" fmla="*/ 52 w 87"/>
                <a:gd name="T97" fmla="*/ 60 h 96"/>
                <a:gd name="T98" fmla="*/ 52 w 87"/>
                <a:gd name="T99" fmla="*/ 44 h 96"/>
                <a:gd name="T100" fmla="*/ 56 w 87"/>
                <a:gd name="T101" fmla="*/ 44 h 96"/>
                <a:gd name="T102" fmla="*/ 56 w 87"/>
                <a:gd name="T103" fmla="*/ 60 h 96"/>
                <a:gd name="T104" fmla="*/ 64 w 87"/>
                <a:gd name="T105" fmla="*/ 60 h 96"/>
                <a:gd name="T106" fmla="*/ 60 w 87"/>
                <a:gd name="T107" fmla="*/ 60 h 96"/>
                <a:gd name="T108" fmla="*/ 60 w 87"/>
                <a:gd name="T109" fmla="*/ 44 h 96"/>
                <a:gd name="T110" fmla="*/ 64 w 87"/>
                <a:gd name="T111" fmla="*/ 44 h 96"/>
                <a:gd name="T112" fmla="*/ 64 w 87"/>
                <a:gd name="T113" fmla="*/ 60 h 96"/>
                <a:gd name="T114" fmla="*/ 64 w 87"/>
                <a:gd name="T115" fmla="*/ 40 h 96"/>
                <a:gd name="T116" fmla="*/ 52 w 87"/>
                <a:gd name="T117" fmla="*/ 40 h 96"/>
                <a:gd name="T118" fmla="*/ 52 w 87"/>
                <a:gd name="T119" fmla="*/ 24 h 96"/>
                <a:gd name="T120" fmla="*/ 64 w 87"/>
                <a:gd name="T121" fmla="*/ 24 h 96"/>
                <a:gd name="T122" fmla="*/ 64 w 87"/>
                <a:gd name="T123"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6">
                  <a:moveTo>
                    <a:pt x="81" y="39"/>
                  </a:moveTo>
                  <a:cubicBezTo>
                    <a:pt x="80" y="37"/>
                    <a:pt x="78" y="34"/>
                    <a:pt x="78" y="34"/>
                  </a:cubicBezTo>
                  <a:cubicBezTo>
                    <a:pt x="78" y="13"/>
                    <a:pt x="59" y="0"/>
                    <a:pt x="40" y="0"/>
                  </a:cubicBezTo>
                  <a:cubicBezTo>
                    <a:pt x="18" y="0"/>
                    <a:pt x="0" y="18"/>
                    <a:pt x="0" y="40"/>
                  </a:cubicBezTo>
                  <a:cubicBezTo>
                    <a:pt x="0" y="55"/>
                    <a:pt x="5" y="65"/>
                    <a:pt x="16" y="72"/>
                  </a:cubicBezTo>
                  <a:cubicBezTo>
                    <a:pt x="16" y="94"/>
                    <a:pt x="16" y="94"/>
                    <a:pt x="16" y="94"/>
                  </a:cubicBezTo>
                  <a:cubicBezTo>
                    <a:pt x="16" y="95"/>
                    <a:pt x="17" y="96"/>
                    <a:pt x="18" y="96"/>
                  </a:cubicBezTo>
                  <a:cubicBezTo>
                    <a:pt x="58" y="96"/>
                    <a:pt x="58" y="96"/>
                    <a:pt x="58" y="96"/>
                  </a:cubicBezTo>
                  <a:cubicBezTo>
                    <a:pt x="59" y="96"/>
                    <a:pt x="60" y="95"/>
                    <a:pt x="60" y="94"/>
                  </a:cubicBezTo>
                  <a:cubicBezTo>
                    <a:pt x="60" y="82"/>
                    <a:pt x="60" y="82"/>
                    <a:pt x="60" y="82"/>
                  </a:cubicBezTo>
                  <a:cubicBezTo>
                    <a:pt x="67" y="82"/>
                    <a:pt x="71" y="81"/>
                    <a:pt x="74" y="78"/>
                  </a:cubicBezTo>
                  <a:cubicBezTo>
                    <a:pt x="78" y="75"/>
                    <a:pt x="78" y="65"/>
                    <a:pt x="78" y="60"/>
                  </a:cubicBezTo>
                  <a:cubicBezTo>
                    <a:pt x="79" y="60"/>
                    <a:pt x="81" y="60"/>
                    <a:pt x="82" y="60"/>
                  </a:cubicBezTo>
                  <a:cubicBezTo>
                    <a:pt x="84" y="60"/>
                    <a:pt x="85" y="59"/>
                    <a:pt x="86" y="58"/>
                  </a:cubicBezTo>
                  <a:cubicBezTo>
                    <a:pt x="87" y="57"/>
                    <a:pt x="87" y="56"/>
                    <a:pt x="87" y="55"/>
                  </a:cubicBezTo>
                  <a:cubicBezTo>
                    <a:pt x="87" y="54"/>
                    <a:pt x="87" y="54"/>
                    <a:pt x="87" y="54"/>
                  </a:cubicBezTo>
                  <a:cubicBezTo>
                    <a:pt x="87" y="50"/>
                    <a:pt x="84" y="44"/>
                    <a:pt x="81" y="39"/>
                  </a:cubicBezTo>
                  <a:close/>
                  <a:moveTo>
                    <a:pt x="20" y="24"/>
                  </a:moveTo>
                  <a:cubicBezTo>
                    <a:pt x="32" y="24"/>
                    <a:pt x="32" y="24"/>
                    <a:pt x="32" y="24"/>
                  </a:cubicBezTo>
                  <a:cubicBezTo>
                    <a:pt x="32" y="40"/>
                    <a:pt x="32" y="40"/>
                    <a:pt x="32" y="40"/>
                  </a:cubicBezTo>
                  <a:cubicBezTo>
                    <a:pt x="20" y="40"/>
                    <a:pt x="20" y="40"/>
                    <a:pt x="20" y="40"/>
                  </a:cubicBezTo>
                  <a:lnTo>
                    <a:pt x="20" y="24"/>
                  </a:lnTo>
                  <a:close/>
                  <a:moveTo>
                    <a:pt x="24" y="60"/>
                  </a:moveTo>
                  <a:cubicBezTo>
                    <a:pt x="20" y="60"/>
                    <a:pt x="20" y="60"/>
                    <a:pt x="20" y="60"/>
                  </a:cubicBezTo>
                  <a:cubicBezTo>
                    <a:pt x="20" y="44"/>
                    <a:pt x="20" y="44"/>
                    <a:pt x="20" y="44"/>
                  </a:cubicBezTo>
                  <a:cubicBezTo>
                    <a:pt x="24" y="44"/>
                    <a:pt x="24" y="44"/>
                    <a:pt x="24" y="44"/>
                  </a:cubicBezTo>
                  <a:lnTo>
                    <a:pt x="24" y="60"/>
                  </a:lnTo>
                  <a:close/>
                  <a:moveTo>
                    <a:pt x="40" y="60"/>
                  </a:moveTo>
                  <a:cubicBezTo>
                    <a:pt x="28" y="60"/>
                    <a:pt x="28" y="60"/>
                    <a:pt x="28" y="60"/>
                  </a:cubicBezTo>
                  <a:cubicBezTo>
                    <a:pt x="28" y="44"/>
                    <a:pt x="28" y="44"/>
                    <a:pt x="28" y="44"/>
                  </a:cubicBezTo>
                  <a:cubicBezTo>
                    <a:pt x="40" y="44"/>
                    <a:pt x="40" y="44"/>
                    <a:pt x="40" y="44"/>
                  </a:cubicBezTo>
                  <a:lnTo>
                    <a:pt x="40" y="60"/>
                  </a:lnTo>
                  <a:close/>
                  <a:moveTo>
                    <a:pt x="40" y="40"/>
                  </a:moveTo>
                  <a:cubicBezTo>
                    <a:pt x="36" y="40"/>
                    <a:pt x="36" y="40"/>
                    <a:pt x="36" y="40"/>
                  </a:cubicBezTo>
                  <a:cubicBezTo>
                    <a:pt x="36" y="24"/>
                    <a:pt x="36" y="24"/>
                    <a:pt x="36" y="24"/>
                  </a:cubicBezTo>
                  <a:cubicBezTo>
                    <a:pt x="40" y="24"/>
                    <a:pt x="40" y="24"/>
                    <a:pt x="40" y="24"/>
                  </a:cubicBezTo>
                  <a:lnTo>
                    <a:pt x="40" y="40"/>
                  </a:lnTo>
                  <a:close/>
                  <a:moveTo>
                    <a:pt x="48" y="60"/>
                  </a:moveTo>
                  <a:cubicBezTo>
                    <a:pt x="44" y="60"/>
                    <a:pt x="44" y="60"/>
                    <a:pt x="44" y="60"/>
                  </a:cubicBezTo>
                  <a:cubicBezTo>
                    <a:pt x="44" y="44"/>
                    <a:pt x="44" y="44"/>
                    <a:pt x="44" y="44"/>
                  </a:cubicBezTo>
                  <a:cubicBezTo>
                    <a:pt x="48" y="44"/>
                    <a:pt x="48" y="44"/>
                    <a:pt x="48" y="44"/>
                  </a:cubicBezTo>
                  <a:lnTo>
                    <a:pt x="48" y="60"/>
                  </a:lnTo>
                  <a:close/>
                  <a:moveTo>
                    <a:pt x="48" y="40"/>
                  </a:moveTo>
                  <a:cubicBezTo>
                    <a:pt x="44" y="40"/>
                    <a:pt x="44" y="40"/>
                    <a:pt x="44" y="40"/>
                  </a:cubicBezTo>
                  <a:cubicBezTo>
                    <a:pt x="44" y="24"/>
                    <a:pt x="44" y="24"/>
                    <a:pt x="44" y="24"/>
                  </a:cubicBezTo>
                  <a:cubicBezTo>
                    <a:pt x="48" y="24"/>
                    <a:pt x="48" y="24"/>
                    <a:pt x="48" y="24"/>
                  </a:cubicBezTo>
                  <a:lnTo>
                    <a:pt x="48" y="40"/>
                  </a:lnTo>
                  <a:close/>
                  <a:moveTo>
                    <a:pt x="56" y="60"/>
                  </a:moveTo>
                  <a:cubicBezTo>
                    <a:pt x="52" y="60"/>
                    <a:pt x="52" y="60"/>
                    <a:pt x="52" y="60"/>
                  </a:cubicBezTo>
                  <a:cubicBezTo>
                    <a:pt x="52" y="44"/>
                    <a:pt x="52" y="44"/>
                    <a:pt x="52" y="44"/>
                  </a:cubicBezTo>
                  <a:cubicBezTo>
                    <a:pt x="56" y="44"/>
                    <a:pt x="56" y="44"/>
                    <a:pt x="56" y="44"/>
                  </a:cubicBezTo>
                  <a:lnTo>
                    <a:pt x="56" y="60"/>
                  </a:lnTo>
                  <a:close/>
                  <a:moveTo>
                    <a:pt x="64" y="60"/>
                  </a:moveTo>
                  <a:cubicBezTo>
                    <a:pt x="60" y="60"/>
                    <a:pt x="60" y="60"/>
                    <a:pt x="60" y="60"/>
                  </a:cubicBezTo>
                  <a:cubicBezTo>
                    <a:pt x="60" y="44"/>
                    <a:pt x="60" y="44"/>
                    <a:pt x="60" y="44"/>
                  </a:cubicBezTo>
                  <a:cubicBezTo>
                    <a:pt x="64" y="44"/>
                    <a:pt x="64" y="44"/>
                    <a:pt x="64" y="44"/>
                  </a:cubicBezTo>
                  <a:lnTo>
                    <a:pt x="64" y="60"/>
                  </a:lnTo>
                  <a:close/>
                  <a:moveTo>
                    <a:pt x="64" y="40"/>
                  </a:moveTo>
                  <a:cubicBezTo>
                    <a:pt x="52" y="40"/>
                    <a:pt x="52" y="40"/>
                    <a:pt x="52" y="40"/>
                  </a:cubicBezTo>
                  <a:cubicBezTo>
                    <a:pt x="52" y="24"/>
                    <a:pt x="52" y="24"/>
                    <a:pt x="52" y="24"/>
                  </a:cubicBezTo>
                  <a:cubicBezTo>
                    <a:pt x="64" y="24"/>
                    <a:pt x="64" y="24"/>
                    <a:pt x="64" y="24"/>
                  </a:cubicBezTo>
                  <a:lnTo>
                    <a:pt x="64"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24" name="Freeform: Shape 123">
            <a:extLst>
              <a:ext uri="{FF2B5EF4-FFF2-40B4-BE49-F238E27FC236}">
                <a16:creationId xmlns:a16="http://schemas.microsoft.com/office/drawing/2014/main" id="{AA8736B3-9B18-0BE3-1289-21B9B81BD347}"/>
              </a:ext>
            </a:extLst>
          </p:cNvPr>
          <p:cNvSpPr/>
          <p:nvPr/>
        </p:nvSpPr>
        <p:spPr>
          <a:xfrm rot="16200000">
            <a:off x="-1439562" y="1438588"/>
            <a:ext cx="6475551" cy="3596427"/>
          </a:xfrm>
          <a:custGeom>
            <a:avLst/>
            <a:gdLst>
              <a:gd name="connsiteX0" fmla="*/ 6475551 w 6475551"/>
              <a:gd name="connsiteY0" fmla="*/ 1 h 3596427"/>
              <a:gd name="connsiteX1" fmla="*/ 6475551 w 6475551"/>
              <a:gd name="connsiteY1" fmla="*/ 2240579 h 3596427"/>
              <a:gd name="connsiteX2" fmla="*/ 6451662 w 6475551"/>
              <a:gd name="connsiteY2" fmla="*/ 2270979 h 3596427"/>
              <a:gd name="connsiteX3" fmla="*/ 3641110 w 6475551"/>
              <a:gd name="connsiteY3" fmla="*/ 3596427 h 3596427"/>
              <a:gd name="connsiteX4" fmla="*/ 3580 w 6475551"/>
              <a:gd name="connsiteY4" fmla="*/ 141587 h 3596427"/>
              <a:gd name="connsiteX5" fmla="*/ 0 w 6475551"/>
              <a:gd name="connsiteY5" fmla="*/ 0 h 3596427"/>
              <a:gd name="connsiteX6" fmla="*/ 6475551 w 6475551"/>
              <a:gd name="connsiteY6" fmla="*/ 1 h 35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551" h="3596427">
                <a:moveTo>
                  <a:pt x="6475551" y="1"/>
                </a:moveTo>
                <a:lnTo>
                  <a:pt x="6475551" y="2240579"/>
                </a:lnTo>
                <a:lnTo>
                  <a:pt x="6451662" y="2270979"/>
                </a:lnTo>
                <a:cubicBezTo>
                  <a:pt x="5783616" y="3080464"/>
                  <a:pt x="4772618" y="3596427"/>
                  <a:pt x="3641110" y="3596427"/>
                </a:cubicBezTo>
                <a:cubicBezTo>
                  <a:pt x="1692401" y="3596427"/>
                  <a:pt x="101131" y="2066053"/>
                  <a:pt x="3580" y="141587"/>
                </a:cubicBezTo>
                <a:lnTo>
                  <a:pt x="0" y="0"/>
                </a:lnTo>
                <a:lnTo>
                  <a:pt x="6475551" y="1"/>
                </a:lnTo>
                <a:close/>
              </a:path>
            </a:pathLst>
          </a:custGeom>
          <a:solidFill>
            <a:srgbClr val="00206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Shape 124">
            <a:extLst>
              <a:ext uri="{FF2B5EF4-FFF2-40B4-BE49-F238E27FC236}">
                <a16:creationId xmlns:a16="http://schemas.microsoft.com/office/drawing/2014/main" id="{D8C136C4-B512-9ED2-8539-B3868F4997A8}"/>
              </a:ext>
            </a:extLst>
          </p:cNvPr>
          <p:cNvSpPr/>
          <p:nvPr/>
        </p:nvSpPr>
        <p:spPr>
          <a:xfrm>
            <a:off x="11088859" y="0"/>
            <a:ext cx="1103141" cy="1042317"/>
          </a:xfrm>
          <a:custGeom>
            <a:avLst/>
            <a:gdLst>
              <a:gd name="connsiteX0" fmla="*/ 10670 w 5613718"/>
              <a:gd name="connsiteY0" fmla="*/ 0 h 5304196"/>
              <a:gd name="connsiteX1" fmla="*/ 5613718 w 5613718"/>
              <a:gd name="connsiteY1" fmla="*/ 0 h 5304196"/>
              <a:gd name="connsiteX2" fmla="*/ 5613718 w 5613718"/>
              <a:gd name="connsiteY2" fmla="*/ 5263456 h 5304196"/>
              <a:gd name="connsiteX3" fmla="*/ 5352739 w 5613718"/>
              <a:gd name="connsiteY3" fmla="*/ 5291392 h 5304196"/>
              <a:gd name="connsiteX4" fmla="*/ 4992406 w 5613718"/>
              <a:gd name="connsiteY4" fmla="*/ 5304196 h 5304196"/>
              <a:gd name="connsiteX5" fmla="*/ 0 w 5613718"/>
              <a:gd name="connsiteY5" fmla="*/ 311788 h 5304196"/>
              <a:gd name="connsiteX6" fmla="*/ 6496 w 5613718"/>
              <a:gd name="connsiteY6" fmla="*/ 54879 h 5304196"/>
              <a:gd name="connsiteX7" fmla="*/ 10670 w 5613718"/>
              <a:gd name="connsiteY7" fmla="*/ 0 h 530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3718" h="5304196">
                <a:moveTo>
                  <a:pt x="10670" y="0"/>
                </a:moveTo>
                <a:lnTo>
                  <a:pt x="5613718" y="0"/>
                </a:lnTo>
                <a:lnTo>
                  <a:pt x="5613718" y="5263456"/>
                </a:lnTo>
                <a:lnTo>
                  <a:pt x="5352739" y="5291392"/>
                </a:lnTo>
                <a:cubicBezTo>
                  <a:pt x="5233733" y="5299880"/>
                  <a:pt x="5113574" y="5304196"/>
                  <a:pt x="4992406" y="5304196"/>
                </a:cubicBezTo>
                <a:cubicBezTo>
                  <a:pt x="2235177" y="5304196"/>
                  <a:pt x="0" y="3069019"/>
                  <a:pt x="0" y="311788"/>
                </a:cubicBezTo>
                <a:cubicBezTo>
                  <a:pt x="0" y="225624"/>
                  <a:pt x="2183" y="139971"/>
                  <a:pt x="6496" y="54879"/>
                </a:cubicBezTo>
                <a:lnTo>
                  <a:pt x="10670" y="0"/>
                </a:lnTo>
                <a:close/>
              </a:path>
            </a:pathLst>
          </a:custGeom>
          <a:solidFill>
            <a:schemeClr val="accent4"/>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AFBCF417-5E7D-9B46-ABA4-953D39A07B2C}"/>
              </a:ext>
            </a:extLst>
          </p:cNvPr>
          <p:cNvGrpSpPr/>
          <p:nvPr/>
        </p:nvGrpSpPr>
        <p:grpSpPr>
          <a:xfrm>
            <a:off x="689545" y="2588232"/>
            <a:ext cx="1901418" cy="1299090"/>
            <a:chOff x="689545" y="2624323"/>
            <a:chExt cx="1901418" cy="1299090"/>
          </a:xfrm>
        </p:grpSpPr>
        <p:sp>
          <p:nvSpPr>
            <p:cNvPr id="127" name="TextBox 126">
              <a:extLst>
                <a:ext uri="{FF2B5EF4-FFF2-40B4-BE49-F238E27FC236}">
                  <a16:creationId xmlns:a16="http://schemas.microsoft.com/office/drawing/2014/main" id="{8FA115C7-3462-C67E-8E1E-B38C2A488F5B}"/>
                </a:ext>
              </a:extLst>
            </p:cNvPr>
            <p:cNvSpPr txBox="1"/>
            <p:nvPr/>
          </p:nvSpPr>
          <p:spPr>
            <a:xfrm>
              <a:off x="689545" y="2624323"/>
              <a:ext cx="1901418" cy="1089529"/>
            </a:xfrm>
            <a:prstGeom prst="rect">
              <a:avLst/>
            </a:prstGeom>
            <a:noFill/>
          </p:spPr>
          <p:txBody>
            <a:bodyPr wrap="none" lIns="0" rIns="0" rtlCol="0">
              <a:spAutoFit/>
            </a:bodyPr>
            <a:lstStyle/>
            <a:p>
              <a:pPr>
                <a:lnSpc>
                  <a:spcPct val="80000"/>
                </a:lnSpc>
              </a:pPr>
              <a:r>
                <a:rPr lang="id-ID" sz="4000" dirty="0">
                  <a:solidFill>
                    <a:schemeClr val="bg1"/>
                  </a:solidFill>
                </a:rPr>
                <a:t>Table of </a:t>
              </a:r>
            </a:p>
            <a:p>
              <a:pPr>
                <a:lnSpc>
                  <a:spcPct val="80000"/>
                </a:lnSpc>
              </a:pPr>
              <a:r>
                <a:rPr lang="id-ID" sz="4000" b="1" dirty="0">
                  <a:solidFill>
                    <a:schemeClr val="accent4"/>
                  </a:solidFill>
                </a:rPr>
                <a:t>Contents</a:t>
              </a:r>
              <a:endParaRPr lang="en-US" sz="4000" b="1" dirty="0">
                <a:solidFill>
                  <a:schemeClr val="accent4"/>
                </a:solidFill>
              </a:endParaRPr>
            </a:p>
          </p:txBody>
        </p:sp>
        <p:cxnSp>
          <p:nvCxnSpPr>
            <p:cNvPr id="128" name="Straight Connector 127">
              <a:extLst>
                <a:ext uri="{FF2B5EF4-FFF2-40B4-BE49-F238E27FC236}">
                  <a16:creationId xmlns:a16="http://schemas.microsoft.com/office/drawing/2014/main" id="{F872993E-EC35-FD79-16FF-3F5839F852A0}"/>
                </a:ext>
              </a:extLst>
            </p:cNvPr>
            <p:cNvCxnSpPr>
              <a:cxnSpLocks/>
            </p:cNvCxnSpPr>
            <p:nvPr/>
          </p:nvCxnSpPr>
          <p:spPr>
            <a:xfrm>
              <a:off x="689545" y="3923413"/>
              <a:ext cx="109905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9989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ECD09-4E3C-14A9-3BD2-A4F1F7608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583" y="4619576"/>
            <a:ext cx="7731144" cy="1527139"/>
          </a:xfrm>
          <a:prstGeom prst="rect">
            <a:avLst/>
          </a:prstGeom>
        </p:spPr>
      </p:pic>
      <p:pic>
        <p:nvPicPr>
          <p:cNvPr id="3" name="Picture 2">
            <a:extLst>
              <a:ext uri="{FF2B5EF4-FFF2-40B4-BE49-F238E27FC236}">
                <a16:creationId xmlns:a16="http://schemas.microsoft.com/office/drawing/2014/main" id="{1EFED6F8-D089-CD03-0C73-0FD2C57D6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819" y="5104029"/>
            <a:ext cx="3906182" cy="1043013"/>
          </a:xfrm>
          <a:prstGeom prst="rect">
            <a:avLst/>
          </a:prstGeom>
        </p:spPr>
      </p:pic>
      <p:pic>
        <p:nvPicPr>
          <p:cNvPr id="4" name="Picture 3">
            <a:extLst>
              <a:ext uri="{FF2B5EF4-FFF2-40B4-BE49-F238E27FC236}">
                <a16:creationId xmlns:a16="http://schemas.microsoft.com/office/drawing/2014/main" id="{53E6E1B2-F141-ACA9-87C8-20352449B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748322" y="5430094"/>
            <a:ext cx="3850448" cy="716621"/>
          </a:xfrm>
          <a:prstGeom prst="rect">
            <a:avLst/>
          </a:prstGeom>
        </p:spPr>
      </p:pic>
      <p:pic>
        <p:nvPicPr>
          <p:cNvPr id="5" name="Picture 4">
            <a:extLst>
              <a:ext uri="{FF2B5EF4-FFF2-40B4-BE49-F238E27FC236}">
                <a16:creationId xmlns:a16="http://schemas.microsoft.com/office/drawing/2014/main" id="{8D3E272B-1B47-B222-B104-ABE1817A6E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453" y="934018"/>
            <a:ext cx="4938108" cy="5212698"/>
          </a:xfrm>
          <a:prstGeom prst="rect">
            <a:avLst/>
          </a:prstGeom>
        </p:spPr>
      </p:pic>
      <p:pic>
        <p:nvPicPr>
          <p:cNvPr id="6" name="Picture 5">
            <a:extLst>
              <a:ext uri="{FF2B5EF4-FFF2-40B4-BE49-F238E27FC236}">
                <a16:creationId xmlns:a16="http://schemas.microsoft.com/office/drawing/2014/main" id="{73A41159-59E9-AEDA-2B56-F0EB2DD6F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5972" y="705535"/>
            <a:ext cx="4038942" cy="751703"/>
          </a:xfrm>
          <a:prstGeom prst="rect">
            <a:avLst/>
          </a:prstGeom>
        </p:spPr>
      </p:pic>
      <p:sp>
        <p:nvSpPr>
          <p:cNvPr id="7" name="TextBox 6">
            <a:extLst>
              <a:ext uri="{FF2B5EF4-FFF2-40B4-BE49-F238E27FC236}">
                <a16:creationId xmlns:a16="http://schemas.microsoft.com/office/drawing/2014/main" id="{26C24F45-0347-882A-24EC-94E18C89D6D8}"/>
              </a:ext>
            </a:extLst>
          </p:cNvPr>
          <p:cNvSpPr txBox="1"/>
          <p:nvPr/>
        </p:nvSpPr>
        <p:spPr>
          <a:xfrm>
            <a:off x="443138" y="934018"/>
            <a:ext cx="4524278" cy="523220"/>
          </a:xfrm>
          <a:prstGeom prst="rect">
            <a:avLst/>
          </a:prstGeom>
          <a:noFill/>
        </p:spPr>
        <p:txBody>
          <a:bodyPr wrap="square" lIns="0" tIns="0" rIns="0" bIns="0" rtlCol="0">
            <a:spAutoFit/>
          </a:bodyPr>
          <a:lstStyle/>
          <a:p>
            <a:pPr>
              <a:lnSpc>
                <a:spcPct val="85000"/>
              </a:lnSpc>
            </a:pPr>
            <a:r>
              <a:rPr lang="en-US" sz="4000" b="1" dirty="0">
                <a:solidFill>
                  <a:srgbClr val="3F2F64"/>
                </a:solidFill>
                <a:latin typeface="Georgia" charset="0"/>
                <a:ea typeface="Georgia" charset="0"/>
                <a:cs typeface="Georgia" charset="0"/>
              </a:rPr>
              <a:t>Introduction</a:t>
            </a:r>
          </a:p>
        </p:txBody>
      </p:sp>
      <p:sp>
        <p:nvSpPr>
          <p:cNvPr id="8" name="TextBox 7">
            <a:extLst>
              <a:ext uri="{FF2B5EF4-FFF2-40B4-BE49-F238E27FC236}">
                <a16:creationId xmlns:a16="http://schemas.microsoft.com/office/drawing/2014/main" id="{FB5CCF88-44FB-9C6E-D575-9848E4F796E7}"/>
              </a:ext>
            </a:extLst>
          </p:cNvPr>
          <p:cNvSpPr txBox="1"/>
          <p:nvPr/>
        </p:nvSpPr>
        <p:spPr>
          <a:xfrm>
            <a:off x="443138" y="1770132"/>
            <a:ext cx="3888717" cy="3836435"/>
          </a:xfrm>
          <a:prstGeom prst="rect">
            <a:avLst/>
          </a:prstGeom>
          <a:noFill/>
        </p:spPr>
        <p:txBody>
          <a:bodyPr wrap="square" lIns="0" tIns="0" rIns="0" bIns="0" rtlCol="0">
            <a:spAutoFit/>
          </a:bodyPr>
          <a:lstStyle/>
          <a:p>
            <a:pPr>
              <a:lnSpc>
                <a:spcPct val="90000"/>
              </a:lnSpc>
            </a:pPr>
            <a:r>
              <a:rPr lang="en-IN" sz="1400" dirty="0">
                <a:effectLst/>
                <a:latin typeface="Georgia" panose="02040502050405020303" pitchFamily="18" charset="0"/>
                <a:ea typeface="Calibri" panose="020F0502020204030204" pitchFamily="34" charset="0"/>
              </a:rPr>
              <a:t>Covid and War have imparted a priceless lesson for life. Countries' economies crumbled during the epidemic. An area of multidisciplinary scientific inquiry is stock price forecasting. In the area of time series prediction, it is a widely utilized application. </a:t>
            </a:r>
          </a:p>
          <a:p>
            <a:pPr>
              <a:lnSpc>
                <a:spcPct val="90000"/>
              </a:lnSpc>
            </a:pPr>
            <a:endParaRPr lang="en-IN" sz="1400" dirty="0">
              <a:effectLst/>
              <a:latin typeface="Georgia" panose="02040502050405020303" pitchFamily="18" charset="0"/>
              <a:ea typeface="Calibri" panose="020F0502020204030204" pitchFamily="34" charset="0"/>
            </a:endParaRPr>
          </a:p>
          <a:p>
            <a:pPr>
              <a:lnSpc>
                <a:spcPct val="90000"/>
              </a:lnSpc>
            </a:pPr>
            <a:r>
              <a:rPr lang="en-IN" sz="14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Ten years worth of historical stock price information will be made available for the fast-moving consumer goods (FMCG) sector by India's NSE and BSE. The years 2012 to 2022 will be chosen for the historical dataset. This work suggests the Deep Learning (DL)-based Long Short-Term Memory (LSTM) Algorithm and Auto-ARIMA. Additionally, the outcomes show that the Power BI platform can give an analysis of stock price patterns in an original and efficient manner. The research aims to forecast the churns for the upcoming years.</a:t>
            </a:r>
            <a:endParaRPr lang="en-IN" sz="1400" dirty="0">
              <a:effectLst/>
              <a:latin typeface="Georgia" panose="02040502050405020303" pitchFamily="18" charset="0"/>
              <a:ea typeface="Calibri" panose="020F0502020204030204" pitchFamily="34" charset="0"/>
              <a:cs typeface="Times New Roman" panose="02020603050405020304" pitchFamily="18" charset="0"/>
            </a:endParaRPr>
          </a:p>
          <a:p>
            <a:pPr>
              <a:lnSpc>
                <a:spcPct val="90000"/>
              </a:lnSpc>
            </a:pPr>
            <a:endParaRPr lang="en-US" sz="1100" dirty="0">
              <a:solidFill>
                <a:schemeClr val="tx1">
                  <a:lumMod val="75000"/>
                  <a:lumOff val="25000"/>
                </a:schemeClr>
              </a:solidFill>
              <a:latin typeface="Georgia" panose="02040502050405020303" pitchFamily="18" charset="0"/>
              <a:ea typeface="Georgia" charset="0"/>
              <a:cs typeface="Georgia" charset="0"/>
            </a:endParaRPr>
          </a:p>
        </p:txBody>
      </p:sp>
    </p:spTree>
    <p:extLst>
      <p:ext uri="{BB962C8B-B14F-4D97-AF65-F5344CB8AC3E}">
        <p14:creationId xmlns:p14="http://schemas.microsoft.com/office/powerpoint/2010/main" val="3159246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61905-0FB8-6980-9081-61333351804A}"/>
              </a:ext>
            </a:extLst>
          </p:cNvPr>
          <p:cNvSpPr/>
          <p:nvPr/>
        </p:nvSpPr>
        <p:spPr>
          <a:xfrm>
            <a:off x="6355515" y="0"/>
            <a:ext cx="5984267" cy="6858000"/>
          </a:xfrm>
          <a:prstGeom prst="rect">
            <a:avLst/>
          </a:prstGeom>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4B16C28D-40E1-4A90-89B4-15345EC8D228}"/>
              </a:ext>
            </a:extLst>
          </p:cNvPr>
          <p:cNvPicPr>
            <a:picLocks noChangeAspect="1"/>
          </p:cNvPicPr>
          <p:nvPr/>
        </p:nvPicPr>
        <p:blipFill>
          <a:blip r:embed="rId4"/>
          <a:stretch>
            <a:fillRect/>
          </a:stretch>
        </p:blipFill>
        <p:spPr>
          <a:xfrm>
            <a:off x="1" y="0"/>
            <a:ext cx="6355514" cy="6858000"/>
          </a:xfrm>
          <a:prstGeom prst="rect">
            <a:avLst/>
          </a:prstGeom>
        </p:spPr>
      </p:pic>
      <p:sp>
        <p:nvSpPr>
          <p:cNvPr id="12" name="TextBox 11">
            <a:extLst>
              <a:ext uri="{FF2B5EF4-FFF2-40B4-BE49-F238E27FC236}">
                <a16:creationId xmlns:a16="http://schemas.microsoft.com/office/drawing/2014/main" id="{B4F7954C-BF12-3D74-DA5B-0ACC918F3257}"/>
              </a:ext>
            </a:extLst>
          </p:cNvPr>
          <p:cNvSpPr txBox="1"/>
          <p:nvPr/>
        </p:nvSpPr>
        <p:spPr>
          <a:xfrm>
            <a:off x="6384412" y="1061095"/>
            <a:ext cx="5532582" cy="2447850"/>
          </a:xfrm>
          <a:prstGeom prst="rect">
            <a:avLst/>
          </a:prstGeom>
          <a:noFill/>
        </p:spPr>
        <p:txBody>
          <a:bodyPr wrap="square" rtlCol="0">
            <a:spAutoFit/>
          </a:bodyPr>
          <a:lstStyle/>
          <a:p>
            <a:pPr lvl="0" algn="just">
              <a:lnSpc>
                <a:spcPct val="107000"/>
              </a:lnSpc>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Which model will perform better for time series forecasting of FCMG stocks, LSTM or ARIMA?</a:t>
            </a:r>
          </a:p>
          <a:p>
            <a:pPr lvl="0" algn="just">
              <a:lnSpc>
                <a:spcPct val="107000"/>
              </a:lnSpc>
            </a:pP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How can Power BI visualization be used to assess how the stock market evolved during COVID and the Ukraine-Russia War?</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3" name="TextBox 12">
            <a:extLst>
              <a:ext uri="{FF2B5EF4-FFF2-40B4-BE49-F238E27FC236}">
                <a16:creationId xmlns:a16="http://schemas.microsoft.com/office/drawing/2014/main" id="{6AD38205-6CC4-3668-FB57-04BA4237CCFA}"/>
              </a:ext>
            </a:extLst>
          </p:cNvPr>
          <p:cNvSpPr txBox="1"/>
          <p:nvPr/>
        </p:nvSpPr>
        <p:spPr>
          <a:xfrm>
            <a:off x="6355515" y="242809"/>
            <a:ext cx="5370498" cy="769441"/>
          </a:xfrm>
          <a:prstGeom prst="rect">
            <a:avLst/>
          </a:prstGeom>
          <a:noFill/>
        </p:spPr>
        <p:txBody>
          <a:bodyPr wrap="square" rtlCol="0">
            <a:spAutoFit/>
          </a:bodyPr>
          <a:lstStyle/>
          <a:p>
            <a:r>
              <a:rPr lang="en-US" sz="4400" b="1" dirty="0">
                <a:solidFill>
                  <a:schemeClr val="bg1"/>
                </a:solidFill>
              </a:rPr>
              <a:t>Research Question</a:t>
            </a:r>
            <a:endParaRPr lang="en-IN" sz="4400" dirty="0">
              <a:solidFill>
                <a:schemeClr val="bg1"/>
              </a:solidFill>
            </a:endParaRPr>
          </a:p>
        </p:txBody>
      </p:sp>
      <p:sp>
        <p:nvSpPr>
          <p:cNvPr id="15" name="TextBox 14">
            <a:extLst>
              <a:ext uri="{FF2B5EF4-FFF2-40B4-BE49-F238E27FC236}">
                <a16:creationId xmlns:a16="http://schemas.microsoft.com/office/drawing/2014/main" id="{19E80159-0636-76C5-C91E-4C225F700BC6}"/>
              </a:ext>
            </a:extLst>
          </p:cNvPr>
          <p:cNvSpPr txBox="1"/>
          <p:nvPr/>
        </p:nvSpPr>
        <p:spPr>
          <a:xfrm>
            <a:off x="6520234" y="3903345"/>
            <a:ext cx="4715436" cy="646331"/>
          </a:xfrm>
          <a:prstGeom prst="rect">
            <a:avLst/>
          </a:prstGeom>
          <a:noFill/>
        </p:spPr>
        <p:txBody>
          <a:bodyPr wrap="square" rtlCol="0">
            <a:spAutoFit/>
          </a:bodyPr>
          <a:lstStyle/>
          <a:p>
            <a:r>
              <a:rPr lang="en-US" sz="3600" b="1" dirty="0">
                <a:solidFill>
                  <a:schemeClr val="bg1"/>
                </a:solidFill>
              </a:rPr>
              <a:t>Dataset Overview</a:t>
            </a:r>
            <a:endParaRPr lang="en-IN" sz="3600" dirty="0">
              <a:solidFill>
                <a:schemeClr val="bg1"/>
              </a:solidFill>
            </a:endParaRPr>
          </a:p>
        </p:txBody>
      </p:sp>
      <p:sp>
        <p:nvSpPr>
          <p:cNvPr id="16" name="TextBox 15">
            <a:extLst>
              <a:ext uri="{FF2B5EF4-FFF2-40B4-BE49-F238E27FC236}">
                <a16:creationId xmlns:a16="http://schemas.microsoft.com/office/drawing/2014/main" id="{434458EE-14E9-DFA4-F8D8-9E4439AF7ECC}"/>
              </a:ext>
            </a:extLst>
          </p:cNvPr>
          <p:cNvSpPr txBox="1"/>
          <p:nvPr/>
        </p:nvSpPr>
        <p:spPr>
          <a:xfrm>
            <a:off x="6520234" y="4647366"/>
            <a:ext cx="5654827" cy="2308324"/>
          </a:xfrm>
          <a:prstGeom prst="rect">
            <a:avLst/>
          </a:prstGeom>
          <a:noFill/>
        </p:spPr>
        <p:txBody>
          <a:bodyPr wrap="square" rtlCol="0">
            <a:spAutoFit/>
          </a:bodyPr>
          <a:lstStyle/>
          <a:p>
            <a:r>
              <a:rPr lang="en-US" dirty="0">
                <a:solidFill>
                  <a:schemeClr val="bg1"/>
                </a:solidFill>
              </a:rPr>
              <a:t>The official websites of the NSE and BSE Stock Market.</a:t>
            </a:r>
          </a:p>
          <a:p>
            <a:endParaRPr lang="en-US" dirty="0">
              <a:solidFill>
                <a:schemeClr val="bg1"/>
              </a:solidFill>
            </a:endParaRPr>
          </a:p>
          <a:p>
            <a:r>
              <a:rPr lang="en-US" dirty="0">
                <a:solidFill>
                  <a:schemeClr val="bg1"/>
                </a:solidFill>
                <a:hlinkClick r:id="rId5"/>
              </a:rPr>
              <a:t>https://www1.nseindia.com/products/content/equities/indices/historical_index_data.htm</a:t>
            </a:r>
            <a:endParaRPr lang="en-US" dirty="0">
              <a:solidFill>
                <a:schemeClr val="bg1"/>
              </a:solidFill>
            </a:endParaRPr>
          </a:p>
          <a:p>
            <a:endParaRPr lang="en-US" dirty="0">
              <a:solidFill>
                <a:schemeClr val="bg1"/>
              </a:solidFill>
            </a:endParaRPr>
          </a:p>
          <a:p>
            <a:r>
              <a:rPr lang="en-US" dirty="0">
                <a:solidFill>
                  <a:schemeClr val="bg1"/>
                </a:solidFill>
                <a:hlinkClick r:id="rId6"/>
              </a:rPr>
              <a:t>https://www.bseindia.com/Indices/IndexArchiveData.html</a:t>
            </a: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3114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A50E8D-9793-094C-A074-9CDC406D8698}"/>
              </a:ext>
            </a:extLst>
          </p:cNvPr>
          <p:cNvSpPr/>
          <p:nvPr/>
        </p:nvSpPr>
        <p:spPr>
          <a:xfrm>
            <a:off x="0" y="0"/>
            <a:ext cx="12192000" cy="175935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6600" b="1" dirty="0"/>
              <a:t>Methodology</a:t>
            </a:r>
          </a:p>
        </p:txBody>
      </p:sp>
      <p:pic>
        <p:nvPicPr>
          <p:cNvPr id="8" name="Picture 7" descr="KDD">
            <a:extLst>
              <a:ext uri="{FF2B5EF4-FFF2-40B4-BE49-F238E27FC236}">
                <a16:creationId xmlns:a16="http://schemas.microsoft.com/office/drawing/2014/main" id="{E1579CEC-6EC5-97D9-9BE6-E782054F46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046" y="2109069"/>
            <a:ext cx="5711190" cy="2989580"/>
          </a:xfrm>
          <a:prstGeom prst="rect">
            <a:avLst/>
          </a:prstGeom>
          <a:noFill/>
          <a:ln>
            <a:noFill/>
          </a:ln>
        </p:spPr>
      </p:pic>
      <p:pic>
        <p:nvPicPr>
          <p:cNvPr id="9" name="Picture 8">
            <a:extLst>
              <a:ext uri="{FF2B5EF4-FFF2-40B4-BE49-F238E27FC236}">
                <a16:creationId xmlns:a16="http://schemas.microsoft.com/office/drawing/2014/main" id="{150A1138-F080-E605-4C2A-B910BB72B9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3430" y="4261445"/>
            <a:ext cx="6326505" cy="2435860"/>
          </a:xfrm>
          <a:prstGeom prst="rect">
            <a:avLst/>
          </a:prstGeom>
          <a:noFill/>
        </p:spPr>
      </p:pic>
    </p:spTree>
    <p:extLst>
      <p:ext uri="{BB962C8B-B14F-4D97-AF65-F5344CB8AC3E}">
        <p14:creationId xmlns:p14="http://schemas.microsoft.com/office/powerpoint/2010/main" val="251524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8BAE40-34AE-18D0-3B49-4D29DEC5A169}"/>
              </a:ext>
            </a:extLst>
          </p:cNvPr>
          <p:cNvSpPr/>
          <p:nvPr/>
        </p:nvSpPr>
        <p:spPr>
          <a:xfrm>
            <a:off x="6983196" y="0"/>
            <a:ext cx="520880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E430CA45-D64E-424A-7321-990F1EBCF5EC}"/>
              </a:ext>
            </a:extLst>
          </p:cNvPr>
          <p:cNvPicPr>
            <a:picLocks noChangeAspect="1"/>
          </p:cNvPicPr>
          <p:nvPr/>
        </p:nvPicPr>
        <p:blipFill rotWithShape="1">
          <a:blip r:embed="rId2">
            <a:extLst>
              <a:ext uri="{28A0092B-C50C-407E-A947-70E740481C1C}">
                <a14:useLocalDpi xmlns:a14="http://schemas.microsoft.com/office/drawing/2010/main" val="0"/>
              </a:ext>
            </a:extLst>
          </a:blip>
          <a:srcRect b="13417"/>
          <a:stretch/>
        </p:blipFill>
        <p:spPr>
          <a:xfrm>
            <a:off x="6864207" y="2472818"/>
            <a:ext cx="4673600" cy="4046515"/>
          </a:xfrm>
          <a:prstGeom prst="rect">
            <a:avLst/>
          </a:prstGeom>
        </p:spPr>
      </p:pic>
      <p:pic>
        <p:nvPicPr>
          <p:cNvPr id="12" name="Picture 11">
            <a:extLst>
              <a:ext uri="{FF2B5EF4-FFF2-40B4-BE49-F238E27FC236}">
                <a16:creationId xmlns:a16="http://schemas.microsoft.com/office/drawing/2014/main" id="{675A559D-ABDC-A9D7-CDD2-35850388B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566687" y="4365295"/>
            <a:ext cx="6438286" cy="1198255"/>
          </a:xfrm>
          <a:prstGeom prst="rect">
            <a:avLst/>
          </a:prstGeom>
        </p:spPr>
      </p:pic>
      <p:pic>
        <p:nvPicPr>
          <p:cNvPr id="13" name="Picture 12">
            <a:extLst>
              <a:ext uri="{FF2B5EF4-FFF2-40B4-BE49-F238E27FC236}">
                <a16:creationId xmlns:a16="http://schemas.microsoft.com/office/drawing/2014/main" id="{F74061CC-7E49-9BC9-DF4C-2FBFF8808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646" y="2948761"/>
            <a:ext cx="3978470" cy="740449"/>
          </a:xfrm>
          <a:prstGeom prst="rect">
            <a:avLst/>
          </a:prstGeom>
        </p:spPr>
      </p:pic>
      <p:sp>
        <p:nvSpPr>
          <p:cNvPr id="14" name="TextBox 13">
            <a:extLst>
              <a:ext uri="{FF2B5EF4-FFF2-40B4-BE49-F238E27FC236}">
                <a16:creationId xmlns:a16="http://schemas.microsoft.com/office/drawing/2014/main" id="{89FCA5EA-60D8-6DEF-97CA-92B3CA91A037}"/>
              </a:ext>
            </a:extLst>
          </p:cNvPr>
          <p:cNvSpPr txBox="1"/>
          <p:nvPr/>
        </p:nvSpPr>
        <p:spPr>
          <a:xfrm>
            <a:off x="6917322" y="4286369"/>
            <a:ext cx="4547286" cy="784830"/>
          </a:xfrm>
          <a:prstGeom prst="rect">
            <a:avLst/>
          </a:prstGeom>
          <a:noFill/>
        </p:spPr>
        <p:txBody>
          <a:bodyPr wrap="square" lIns="0" tIns="0" rIns="0" bIns="0" rtlCol="0">
            <a:spAutoFit/>
          </a:bodyPr>
          <a:lstStyle/>
          <a:p>
            <a:pPr algn="ctr">
              <a:lnSpc>
                <a:spcPct val="85000"/>
              </a:lnSpc>
            </a:pPr>
            <a:r>
              <a:rPr lang="en-US" sz="6000" b="1" i="1" dirty="0">
                <a:solidFill>
                  <a:srgbClr val="3F2F64"/>
                </a:solidFill>
                <a:latin typeface="Georgia" charset="0"/>
                <a:ea typeface="Georgia" charset="0"/>
                <a:cs typeface="Georgia" charset="0"/>
              </a:rPr>
              <a:t>Thank you</a:t>
            </a:r>
          </a:p>
        </p:txBody>
      </p:sp>
      <p:grpSp>
        <p:nvGrpSpPr>
          <p:cNvPr id="16" name="Group 15">
            <a:extLst>
              <a:ext uri="{FF2B5EF4-FFF2-40B4-BE49-F238E27FC236}">
                <a16:creationId xmlns:a16="http://schemas.microsoft.com/office/drawing/2014/main" id="{0796A69A-8882-19AE-4DED-07375D88BD5E}"/>
              </a:ext>
            </a:extLst>
          </p:cNvPr>
          <p:cNvGrpSpPr/>
          <p:nvPr/>
        </p:nvGrpSpPr>
        <p:grpSpPr>
          <a:xfrm>
            <a:off x="0" y="5139464"/>
            <a:ext cx="12192000" cy="1887870"/>
            <a:chOff x="-1067545" y="4796124"/>
            <a:chExt cx="18442855" cy="1887870"/>
          </a:xfrm>
        </p:grpSpPr>
        <p:grpSp>
          <p:nvGrpSpPr>
            <p:cNvPr id="17" name="Group 16">
              <a:extLst>
                <a:ext uri="{FF2B5EF4-FFF2-40B4-BE49-F238E27FC236}">
                  <a16:creationId xmlns:a16="http://schemas.microsoft.com/office/drawing/2014/main" id="{158A7207-18AC-573D-85B2-D27F348DE710}"/>
                </a:ext>
              </a:extLst>
            </p:cNvPr>
            <p:cNvGrpSpPr/>
            <p:nvPr/>
          </p:nvGrpSpPr>
          <p:grpSpPr>
            <a:xfrm>
              <a:off x="-1067545" y="5650110"/>
              <a:ext cx="11529983" cy="1033884"/>
              <a:chOff x="-1067545" y="5650110"/>
              <a:chExt cx="11529983" cy="1033884"/>
            </a:xfrm>
          </p:grpSpPr>
          <p:pic>
            <p:nvPicPr>
              <p:cNvPr id="19" name="Picture 18">
                <a:extLst>
                  <a:ext uri="{FF2B5EF4-FFF2-40B4-BE49-F238E27FC236}">
                    <a16:creationId xmlns:a16="http://schemas.microsoft.com/office/drawing/2014/main" id="{8BDEF6DE-C83A-6B11-5537-11504D05E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467" y="5981696"/>
                <a:ext cx="2447544" cy="548640"/>
              </a:xfrm>
              <a:prstGeom prst="rect">
                <a:avLst/>
              </a:prstGeom>
            </p:spPr>
          </p:pic>
          <p:pic>
            <p:nvPicPr>
              <p:cNvPr id="20" name="Picture 19">
                <a:extLst>
                  <a:ext uri="{FF2B5EF4-FFF2-40B4-BE49-F238E27FC236}">
                    <a16:creationId xmlns:a16="http://schemas.microsoft.com/office/drawing/2014/main" id="{E719CBF2-1225-4545-4495-64B12D988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545" y="5891532"/>
                <a:ext cx="3237247" cy="639456"/>
              </a:xfrm>
              <a:prstGeom prst="rect">
                <a:avLst/>
              </a:prstGeom>
            </p:spPr>
          </p:pic>
          <p:pic>
            <p:nvPicPr>
              <p:cNvPr id="21" name="Picture 20">
                <a:extLst>
                  <a:ext uri="{FF2B5EF4-FFF2-40B4-BE49-F238E27FC236}">
                    <a16:creationId xmlns:a16="http://schemas.microsoft.com/office/drawing/2014/main" id="{549C08E5-B4C7-CE4E-858E-175B50AEFF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1711" y="6139307"/>
                <a:ext cx="2099271" cy="390703"/>
              </a:xfrm>
              <a:prstGeom prst="rect">
                <a:avLst/>
              </a:prstGeom>
            </p:spPr>
          </p:pic>
          <p:pic>
            <p:nvPicPr>
              <p:cNvPr id="22" name="Picture 21">
                <a:extLst>
                  <a:ext uri="{FF2B5EF4-FFF2-40B4-BE49-F238E27FC236}">
                    <a16:creationId xmlns:a16="http://schemas.microsoft.com/office/drawing/2014/main" id="{267894BB-3DAF-0E31-6717-1D6B68638907}"/>
                  </a:ext>
                </a:extLst>
              </p:cNvPr>
              <p:cNvPicPr>
                <a:picLocks noChangeAspect="1"/>
              </p:cNvPicPr>
              <p:nvPr/>
            </p:nvPicPr>
            <p:blipFill rotWithShape="1">
              <a:blip r:embed="rId7">
                <a:extLst>
                  <a:ext uri="{28A0092B-C50C-407E-A947-70E740481C1C}">
                    <a14:useLocalDpi xmlns:a14="http://schemas.microsoft.com/office/drawing/2010/main" val="0"/>
                  </a:ext>
                </a:extLst>
              </a:blip>
              <a:srcRect b="70131"/>
              <a:stretch/>
            </p:blipFill>
            <p:spPr>
              <a:xfrm>
                <a:off x="2259101" y="6288705"/>
                <a:ext cx="807322" cy="241142"/>
              </a:xfrm>
              <a:prstGeom prst="rect">
                <a:avLst/>
              </a:prstGeom>
            </p:spPr>
          </p:pic>
          <p:pic>
            <p:nvPicPr>
              <p:cNvPr id="23" name="Picture 22">
                <a:extLst>
                  <a:ext uri="{FF2B5EF4-FFF2-40B4-BE49-F238E27FC236}">
                    <a16:creationId xmlns:a16="http://schemas.microsoft.com/office/drawing/2014/main" id="{F9A8CF2C-1ABE-0C20-244A-7DB9E7C84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57" y="6134558"/>
                <a:ext cx="2952146" cy="549436"/>
              </a:xfrm>
              <a:prstGeom prst="rect">
                <a:avLst/>
              </a:prstGeom>
            </p:spPr>
          </p:pic>
          <p:pic>
            <p:nvPicPr>
              <p:cNvPr id="24" name="Picture 23">
                <a:extLst>
                  <a:ext uri="{FF2B5EF4-FFF2-40B4-BE49-F238E27FC236}">
                    <a16:creationId xmlns:a16="http://schemas.microsoft.com/office/drawing/2014/main" id="{B16363E5-CB63-9384-5F92-78E4E150FF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6434" y="5650110"/>
                <a:ext cx="4726004" cy="879575"/>
              </a:xfrm>
              <a:prstGeom prst="rect">
                <a:avLst/>
              </a:prstGeom>
            </p:spPr>
          </p:pic>
        </p:grpSp>
        <p:pic>
          <p:nvPicPr>
            <p:cNvPr id="18" name="Picture 17">
              <a:extLst>
                <a:ext uri="{FF2B5EF4-FFF2-40B4-BE49-F238E27FC236}">
                  <a16:creationId xmlns:a16="http://schemas.microsoft.com/office/drawing/2014/main" id="{2F0F49D0-E63B-1F50-D4D5-80FF8DCEC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60767" y="4796124"/>
              <a:ext cx="9314543" cy="1733561"/>
            </a:xfrm>
            <a:prstGeom prst="rect">
              <a:avLst/>
            </a:prstGeom>
          </p:spPr>
        </p:pic>
      </p:grpSp>
      <p:pic>
        <p:nvPicPr>
          <p:cNvPr id="26" name="Picture 25">
            <a:extLst>
              <a:ext uri="{FF2B5EF4-FFF2-40B4-BE49-F238E27FC236}">
                <a16:creationId xmlns:a16="http://schemas.microsoft.com/office/drawing/2014/main" id="{D3FCC0ED-B145-C858-E457-C1A6EA3ECB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5334" y="5563550"/>
            <a:ext cx="920496" cy="966216"/>
          </a:xfrm>
          <a:prstGeom prst="rect">
            <a:avLst/>
          </a:prstGeom>
        </p:spPr>
      </p:pic>
      <p:sp>
        <p:nvSpPr>
          <p:cNvPr id="27" name="Title 1">
            <a:extLst>
              <a:ext uri="{FF2B5EF4-FFF2-40B4-BE49-F238E27FC236}">
                <a16:creationId xmlns:a16="http://schemas.microsoft.com/office/drawing/2014/main" id="{3CA0EEDC-A7FA-FB6E-5E93-C97A26A8E42E}"/>
              </a:ext>
            </a:extLst>
          </p:cNvPr>
          <p:cNvSpPr>
            <a:spLocks noGrp="1"/>
          </p:cNvSpPr>
          <p:nvPr>
            <p:ph type="title"/>
          </p:nvPr>
        </p:nvSpPr>
        <p:spPr>
          <a:xfrm>
            <a:off x="838200" y="365125"/>
            <a:ext cx="10515600" cy="1325563"/>
          </a:xfrm>
        </p:spPr>
        <p:txBody>
          <a:bodyPr/>
          <a:lstStyle/>
          <a:p>
            <a:endParaRPr lang="en-ID"/>
          </a:p>
        </p:txBody>
      </p:sp>
      <p:pic>
        <p:nvPicPr>
          <p:cNvPr id="28" name="Content Placeholder 10" descr="A computer sitting on top of a wooden table&#10;&#10;Description automatically generated">
            <a:extLst>
              <a:ext uri="{FF2B5EF4-FFF2-40B4-BE49-F238E27FC236}">
                <a16:creationId xmlns:a16="http://schemas.microsoft.com/office/drawing/2014/main" id="{462BA732-DB44-96CA-7E77-F6D824495D1F}"/>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CAA6D562-B588-4562-31CB-0CFC48C82478}"/>
              </a:ext>
            </a:extLst>
          </p:cNvPr>
          <p:cNvSpPr/>
          <p:nvPr/>
        </p:nvSpPr>
        <p:spPr>
          <a:xfrm rot="16200000">
            <a:off x="4102101" y="-1231901"/>
            <a:ext cx="3987800" cy="1219200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0" name="Rectangle 29">
            <a:extLst>
              <a:ext uri="{FF2B5EF4-FFF2-40B4-BE49-F238E27FC236}">
                <a16:creationId xmlns:a16="http://schemas.microsoft.com/office/drawing/2014/main" id="{999B1E91-F0A8-BC48-AF29-E5C59FD959A6}"/>
              </a:ext>
            </a:extLst>
          </p:cNvPr>
          <p:cNvSpPr/>
          <p:nvPr/>
        </p:nvSpPr>
        <p:spPr>
          <a:xfrm>
            <a:off x="2375103" y="2134151"/>
            <a:ext cx="7244758" cy="15440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Title 1">
            <a:extLst>
              <a:ext uri="{FF2B5EF4-FFF2-40B4-BE49-F238E27FC236}">
                <a16:creationId xmlns:a16="http://schemas.microsoft.com/office/drawing/2014/main" id="{1DD47CB8-CA2C-577A-95E1-F6DE0D165BAF}"/>
              </a:ext>
            </a:extLst>
          </p:cNvPr>
          <p:cNvSpPr txBox="1">
            <a:spLocks/>
          </p:cNvSpPr>
          <p:nvPr/>
        </p:nvSpPr>
        <p:spPr>
          <a:xfrm>
            <a:off x="2473622" y="2496250"/>
            <a:ext cx="7244757" cy="7478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ctr"/>
            <a:r>
              <a:rPr lang="en-US" sz="5400" dirty="0">
                <a:solidFill>
                  <a:schemeClr val="bg1"/>
                </a:solidFill>
                <a:latin typeface="+mj-lt"/>
              </a:rPr>
              <a:t>Thank You</a:t>
            </a:r>
          </a:p>
        </p:txBody>
      </p:sp>
    </p:spTree>
    <p:extLst>
      <p:ext uri="{BB962C8B-B14F-4D97-AF65-F5344CB8AC3E}">
        <p14:creationId xmlns:p14="http://schemas.microsoft.com/office/powerpoint/2010/main" val="2278591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1910</TotalTime>
  <Words>270</Words>
  <Application>Microsoft Office PowerPoint</Application>
  <PresentationFormat>Widescreen</PresentationFormat>
  <Paragraphs>34</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Georgia</vt:lpstr>
      <vt:lpstr>Times New Roman</vt:lpstr>
      <vt:lpstr>Office Theme</vt:lpstr>
      <vt:lpstr>Prediction And Visualization Of The FMCG Stocks Prices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FMCG Stocks Price Prediction And Forecasting During The Russia-Ukraine War And Covid-19</dc:title>
  <dc:creator>ksankhe21@outlook.com</dc:creator>
  <cp:lastModifiedBy>ksankhe21@outlook.com</cp:lastModifiedBy>
  <cp:revision>5</cp:revision>
  <dcterms:created xsi:type="dcterms:W3CDTF">2022-08-12T12:26:30Z</dcterms:created>
  <dcterms:modified xsi:type="dcterms:W3CDTF">2022-08-14T22:41:24Z</dcterms:modified>
</cp:coreProperties>
</file>